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63" r:id="rId3"/>
    <p:sldId id="265" r:id="rId4"/>
    <p:sldId id="266" r:id="rId5"/>
    <p:sldId id="270" r:id="rId6"/>
    <p:sldId id="271" r:id="rId7"/>
    <p:sldId id="273" r:id="rId8"/>
    <p:sldId id="272" r:id="rId9"/>
    <p:sldId id="267" r:id="rId10"/>
    <p:sldId id="274" r:id="rId11"/>
    <p:sldId id="275" r:id="rId12"/>
    <p:sldId id="276" r:id="rId13"/>
    <p:sldId id="277" r:id="rId14"/>
    <p:sldId id="268" r:id="rId15"/>
    <p:sldId id="279" r:id="rId16"/>
    <p:sldId id="280" r:id="rId17"/>
    <p:sldId id="278" r:id="rId18"/>
    <p:sldId id="281" r:id="rId19"/>
    <p:sldId id="269" r:id="rId20"/>
    <p:sldId id="282" r:id="rId21"/>
    <p:sldId id="283" r:id="rId22"/>
    <p:sldId id="284" r:id="rId23"/>
    <p:sldId id="285" r:id="rId24"/>
    <p:sldId id="264" r:id="rId25"/>
    <p:sldId id="262"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C1"/>
    <a:srgbClr val="92D051"/>
    <a:srgbClr val="515151"/>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p:scale>
          <a:sx n="37" d="100"/>
          <a:sy n="37" d="100"/>
        </p:scale>
        <p:origin x="1190" y="112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t>2019/7/22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t>‹#›</a:t>
            </a:fld>
            <a:endParaRPr lang="zh-CN" altLang="en-US"/>
          </a:p>
        </p:txBody>
      </p:sp>
    </p:spTree>
    <p:extLst>
      <p:ext uri="{BB962C8B-B14F-4D97-AF65-F5344CB8AC3E}">
        <p14:creationId xmlns:p14="http://schemas.microsoft.com/office/powerpoint/2010/main" val="426522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a:t>
            </a:fld>
            <a:endParaRPr lang="zh-CN" altLang="en-US"/>
          </a:p>
        </p:txBody>
      </p:sp>
    </p:spTree>
    <p:extLst>
      <p:ext uri="{BB962C8B-B14F-4D97-AF65-F5344CB8AC3E}">
        <p14:creationId xmlns:p14="http://schemas.microsoft.com/office/powerpoint/2010/main" val="232832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2222373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176679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12</a:t>
            </a:fld>
            <a:endParaRPr lang="zh-CN" altLang="en-US"/>
          </a:p>
        </p:txBody>
      </p:sp>
    </p:spTree>
    <p:extLst>
      <p:ext uri="{BB962C8B-B14F-4D97-AF65-F5344CB8AC3E}">
        <p14:creationId xmlns:p14="http://schemas.microsoft.com/office/powerpoint/2010/main" val="174617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13</a:t>
            </a:fld>
            <a:endParaRPr lang="zh-CN" altLang="en-US"/>
          </a:p>
        </p:txBody>
      </p:sp>
    </p:spTree>
    <p:extLst>
      <p:ext uri="{BB962C8B-B14F-4D97-AF65-F5344CB8AC3E}">
        <p14:creationId xmlns:p14="http://schemas.microsoft.com/office/powerpoint/2010/main" val="69935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14</a:t>
            </a:fld>
            <a:endParaRPr lang="zh-CN" altLang="en-US"/>
          </a:p>
        </p:txBody>
      </p:sp>
    </p:spTree>
    <p:extLst>
      <p:ext uri="{BB962C8B-B14F-4D97-AF65-F5344CB8AC3E}">
        <p14:creationId xmlns:p14="http://schemas.microsoft.com/office/powerpoint/2010/main" val="160319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15</a:t>
            </a:fld>
            <a:endParaRPr lang="zh-CN" altLang="en-US"/>
          </a:p>
        </p:txBody>
      </p:sp>
    </p:spTree>
    <p:extLst>
      <p:ext uri="{BB962C8B-B14F-4D97-AF65-F5344CB8AC3E}">
        <p14:creationId xmlns:p14="http://schemas.microsoft.com/office/powerpoint/2010/main" val="227460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16</a:t>
            </a:fld>
            <a:endParaRPr lang="zh-CN" altLang="en-US"/>
          </a:p>
        </p:txBody>
      </p:sp>
    </p:spTree>
    <p:extLst>
      <p:ext uri="{BB962C8B-B14F-4D97-AF65-F5344CB8AC3E}">
        <p14:creationId xmlns:p14="http://schemas.microsoft.com/office/powerpoint/2010/main" val="3885112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17</a:t>
            </a:fld>
            <a:endParaRPr lang="zh-CN" altLang="en-US"/>
          </a:p>
        </p:txBody>
      </p:sp>
    </p:spTree>
    <p:extLst>
      <p:ext uri="{BB962C8B-B14F-4D97-AF65-F5344CB8AC3E}">
        <p14:creationId xmlns:p14="http://schemas.microsoft.com/office/powerpoint/2010/main" val="1136455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18</a:t>
            </a:fld>
            <a:endParaRPr lang="zh-CN" altLang="en-US"/>
          </a:p>
        </p:txBody>
      </p:sp>
    </p:spTree>
    <p:extLst>
      <p:ext uri="{BB962C8B-B14F-4D97-AF65-F5344CB8AC3E}">
        <p14:creationId xmlns:p14="http://schemas.microsoft.com/office/powerpoint/2010/main" val="3664220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19</a:t>
            </a:fld>
            <a:endParaRPr lang="zh-CN" altLang="en-US"/>
          </a:p>
        </p:txBody>
      </p:sp>
    </p:spTree>
    <p:extLst>
      <p:ext uri="{BB962C8B-B14F-4D97-AF65-F5344CB8AC3E}">
        <p14:creationId xmlns:p14="http://schemas.microsoft.com/office/powerpoint/2010/main" val="27499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188773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20</a:t>
            </a:fld>
            <a:endParaRPr lang="zh-CN" altLang="en-US"/>
          </a:p>
        </p:txBody>
      </p:sp>
    </p:spTree>
    <p:extLst>
      <p:ext uri="{BB962C8B-B14F-4D97-AF65-F5344CB8AC3E}">
        <p14:creationId xmlns:p14="http://schemas.microsoft.com/office/powerpoint/2010/main" val="1081972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21</a:t>
            </a:fld>
            <a:endParaRPr lang="zh-CN" altLang="en-US"/>
          </a:p>
        </p:txBody>
      </p:sp>
    </p:spTree>
    <p:extLst>
      <p:ext uri="{BB962C8B-B14F-4D97-AF65-F5344CB8AC3E}">
        <p14:creationId xmlns:p14="http://schemas.microsoft.com/office/powerpoint/2010/main" val="3225558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22</a:t>
            </a:fld>
            <a:endParaRPr lang="zh-CN" altLang="en-US"/>
          </a:p>
        </p:txBody>
      </p:sp>
    </p:spTree>
    <p:extLst>
      <p:ext uri="{BB962C8B-B14F-4D97-AF65-F5344CB8AC3E}">
        <p14:creationId xmlns:p14="http://schemas.microsoft.com/office/powerpoint/2010/main" val="1983938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23</a:t>
            </a:fld>
            <a:endParaRPr lang="zh-CN" altLang="en-US"/>
          </a:p>
        </p:txBody>
      </p:sp>
    </p:spTree>
    <p:extLst>
      <p:ext uri="{BB962C8B-B14F-4D97-AF65-F5344CB8AC3E}">
        <p14:creationId xmlns:p14="http://schemas.microsoft.com/office/powerpoint/2010/main" val="309845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24</a:t>
            </a:fld>
            <a:endParaRPr lang="zh-CN" altLang="en-US"/>
          </a:p>
        </p:txBody>
      </p:sp>
    </p:spTree>
    <p:extLst>
      <p:ext uri="{BB962C8B-B14F-4D97-AF65-F5344CB8AC3E}">
        <p14:creationId xmlns:p14="http://schemas.microsoft.com/office/powerpoint/2010/main" val="98209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25</a:t>
            </a:fld>
            <a:endParaRPr lang="zh-CN" altLang="en-US"/>
          </a:p>
        </p:txBody>
      </p:sp>
    </p:spTree>
    <p:extLst>
      <p:ext uri="{BB962C8B-B14F-4D97-AF65-F5344CB8AC3E}">
        <p14:creationId xmlns:p14="http://schemas.microsoft.com/office/powerpoint/2010/main" val="281736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a:t>
            </a:fld>
            <a:endParaRPr lang="zh-CN" altLang="en-US"/>
          </a:p>
        </p:txBody>
      </p:sp>
    </p:spTree>
    <p:extLst>
      <p:ext uri="{BB962C8B-B14F-4D97-AF65-F5344CB8AC3E}">
        <p14:creationId xmlns:p14="http://schemas.microsoft.com/office/powerpoint/2010/main" val="155722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148136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344352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115855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3137252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345325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316693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95EC0-924B-4C95-8073-072D811DC4A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0ADD30-8EAB-43C5-B9C9-89560E8E12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B91720-C354-448A-9FE2-12FEC4A3ED1A}"/>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E4D92CA4-FE8B-44E3-8E73-1D37EB4503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4A2FF2-1AFF-495B-AF34-D21D7B8357DA}"/>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291023390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85C84-866D-45C3-A207-4151A6AE46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9F5850-2B43-41BA-96CE-E23F0C4E735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0A27FD-7FEA-460F-8F1C-D81F261D6762}"/>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29E6C0A7-BAA2-44EF-8DDD-521AB75483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E0D4FD-39E1-41CA-8DB2-59ABA1473185}"/>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71214093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139D60A-E07B-4E82-B20E-722599381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9F9EE6-9F92-46C1-AA8C-E0A353EBF70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F6909D-2880-4530-9E8D-96CA8D524333}"/>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65DE58B4-2374-4301-ABF1-0E5F614585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B4B7F1-F5D5-4BD4-91BC-26A161155048}"/>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116787266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DFC55-D864-4F13-A597-43F54F6FA4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AC6953-52EF-4BB5-8010-3CEAF1BDA3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DAC2A6-2F56-4F6E-86D1-126F40458D2C}"/>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343964E5-CF5A-4FC5-8714-D862BBED3E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D3C7DF-5E00-496E-AE62-393F8F627538}"/>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40757445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DC3C4-B8E3-4685-B697-FE67F19FBE5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87DD3E-FCBA-48E2-95A5-DD378F3A0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6FD5D25-BA17-4B8B-B022-A78C4A6610D7}"/>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535D9E07-D8DC-4854-9903-B56B2E7C91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F8DAEF-6E36-4BBE-871F-650E60F80962}"/>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117686383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53DE8-70DB-4A80-8397-063D6AB453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04036-642D-4F4A-BCD6-3D38B50772E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FCFBB0B-6253-4500-8334-06485EDBF1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2C1E57C-B433-476A-A550-252448D51576}"/>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6" name="页脚占位符 5">
            <a:extLst>
              <a:ext uri="{FF2B5EF4-FFF2-40B4-BE49-F238E27FC236}">
                <a16:creationId xmlns:a16="http://schemas.microsoft.com/office/drawing/2014/main" id="{53AA1E0A-53DB-4AFA-856C-32759FC9A3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764A41-95E2-4870-A254-689F325DA2CF}"/>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311577701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1D5FF-39B3-45DB-8636-ACC4ED746C2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3DC2E5-08DA-43A9-BBCF-B87BD35EBB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CC49BF-5639-44E5-AB71-7D98BE5D21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E252C3-683C-48F5-95EF-3462B3C6A7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71DEC8-A305-4909-9201-FDCD7FDB832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6F54BA8-9CDA-4FB4-AF77-5EEDD18C2724}"/>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8" name="页脚占位符 7">
            <a:extLst>
              <a:ext uri="{FF2B5EF4-FFF2-40B4-BE49-F238E27FC236}">
                <a16:creationId xmlns:a16="http://schemas.microsoft.com/office/drawing/2014/main" id="{BD428097-FEB5-42CA-AC20-7800E57C8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4AD687-860B-46A1-9B0C-7D493E494FCB}"/>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417395485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F3554-2FBF-43BD-B1CC-FCBCED8E9C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BC6587-A4BB-4A0C-9BA7-2AF08778EB4B}"/>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4" name="页脚占位符 3">
            <a:extLst>
              <a:ext uri="{FF2B5EF4-FFF2-40B4-BE49-F238E27FC236}">
                <a16:creationId xmlns:a16="http://schemas.microsoft.com/office/drawing/2014/main" id="{4EE65C43-AAE4-4194-A33C-8A514BE5B6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B592A8-2ADD-444A-BB50-971BF8DB78B5}"/>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269245302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8A26BF-C240-4D2E-B05C-0EDEDFA161A4}"/>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3" name="页脚占位符 2">
            <a:extLst>
              <a:ext uri="{FF2B5EF4-FFF2-40B4-BE49-F238E27FC236}">
                <a16:creationId xmlns:a16="http://schemas.microsoft.com/office/drawing/2014/main" id="{65B7DDBE-5B67-4D82-A014-E4C3D62DCB2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8C9FEF-4F5A-47E2-9A94-86204861940B}"/>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232978260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3CE68-1960-4266-9630-C324B75978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609F0D7-7E7C-4E5F-A725-BCD5AE5F59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C5B0E-FA8E-403D-B7E5-BEB102C4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AA1554-A335-43B3-9F38-6DBC5D5C821E}"/>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6" name="页脚占位符 5">
            <a:extLst>
              <a:ext uri="{FF2B5EF4-FFF2-40B4-BE49-F238E27FC236}">
                <a16:creationId xmlns:a16="http://schemas.microsoft.com/office/drawing/2014/main" id="{6161ECDC-9FE5-40DE-ACED-581BF5B58D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EB83F6-EFBC-43EA-8000-27390C7AAF83}"/>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351913166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72DA7-0135-4F2B-A692-D11A0E0625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6D0DE22-301C-4E1E-A118-4A592ED5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6E84ED-BA97-46F6-8269-002AEE00A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06000B-3E40-41D6-AE01-1218021DB99F}"/>
              </a:ext>
            </a:extLst>
          </p:cNvPr>
          <p:cNvSpPr>
            <a:spLocks noGrp="1"/>
          </p:cNvSpPr>
          <p:nvPr>
            <p:ph type="dt" sz="half" idx="10"/>
          </p:nvPr>
        </p:nvSpPr>
        <p:spPr/>
        <p:txBody>
          <a:bodyPr/>
          <a:lstStyle/>
          <a:p>
            <a:fld id="{F86BAB08-D03A-4FEF-8092-001CB785BBAB}" type="datetimeFigureOut">
              <a:rPr lang="zh-CN" altLang="en-US" smtClean="0"/>
              <a:t>2019/7/22</a:t>
            </a:fld>
            <a:endParaRPr lang="zh-CN" altLang="en-US"/>
          </a:p>
        </p:txBody>
      </p:sp>
      <p:sp>
        <p:nvSpPr>
          <p:cNvPr id="6" name="页脚占位符 5">
            <a:extLst>
              <a:ext uri="{FF2B5EF4-FFF2-40B4-BE49-F238E27FC236}">
                <a16:creationId xmlns:a16="http://schemas.microsoft.com/office/drawing/2014/main" id="{F1DA9FA3-C6BD-4E5D-BA1A-82A62CD148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E6D76F-D492-409A-AB01-FCF8AF723C9C}"/>
              </a:ext>
            </a:extLst>
          </p:cNvPr>
          <p:cNvSpPr>
            <a:spLocks noGrp="1"/>
          </p:cNvSpPr>
          <p:nvPr>
            <p:ph type="sldNum" sz="quarter" idx="12"/>
          </p:nvPr>
        </p:nvSpPr>
        <p:spPr/>
        <p:txBody>
          <a:body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4073819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8D0130-C288-4976-884A-2434C6A9C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A33D49-96BE-4BA7-A9AB-EAB898CA8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152EF6-6E03-41DF-9D18-BBF0719566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BAB08-D03A-4FEF-8092-001CB785BBAB}" type="datetimeFigureOut">
              <a:rPr lang="zh-CN" altLang="en-US" smtClean="0"/>
              <a:t>2019/7/22</a:t>
            </a:fld>
            <a:endParaRPr lang="zh-CN" altLang="en-US"/>
          </a:p>
        </p:txBody>
      </p:sp>
      <p:sp>
        <p:nvSpPr>
          <p:cNvPr id="5" name="页脚占位符 4">
            <a:extLst>
              <a:ext uri="{FF2B5EF4-FFF2-40B4-BE49-F238E27FC236}">
                <a16:creationId xmlns:a16="http://schemas.microsoft.com/office/drawing/2014/main" id="{5D82CD14-8071-486F-86DE-7B6B04F62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8DFF0D8-7B0B-480C-B64A-CB5C481CC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B37BB-E8A6-440B-8775-2A002C97BC55}" type="slidenum">
              <a:rPr lang="zh-CN" altLang="en-US" smtClean="0"/>
              <a:t>‹#›</a:t>
            </a:fld>
            <a:endParaRPr lang="zh-CN" altLang="en-US"/>
          </a:p>
        </p:txBody>
      </p:sp>
    </p:spTree>
    <p:extLst>
      <p:ext uri="{BB962C8B-B14F-4D97-AF65-F5344CB8AC3E}">
        <p14:creationId xmlns:p14="http://schemas.microsoft.com/office/powerpoint/2010/main" val="75837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slideLayout" Target="../slideLayouts/slideLayout7.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tags" Target="../tags/tag36.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notesSlide" Target="../notesSlides/notesSlide15.xml"/><Relationship Id="rId8"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39.xml"/><Relationship Id="rId7" Type="http://schemas.microsoft.com/office/2007/relationships/hdphoto" Target="../media/hdphoto6.wdp"/><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2.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标题 1">
            <a:extLst>
              <a:ext uri="{FF2B5EF4-FFF2-40B4-BE49-F238E27FC236}">
                <a16:creationId xmlns:a16="http://schemas.microsoft.com/office/drawing/2014/main" id="{4BF71F93-A071-4ECA-B195-4B555C401837}"/>
              </a:ext>
            </a:extLst>
          </p:cNvPr>
          <p:cNvSpPr txBox="1">
            <a:spLocks/>
          </p:cNvSpPr>
          <p:nvPr>
            <p:custDataLst>
              <p:tags r:id="rId1"/>
            </p:custDataLst>
          </p:nvPr>
        </p:nvSpPr>
        <p:spPr>
          <a:xfrm>
            <a:off x="554993" y="2272612"/>
            <a:ext cx="5080178" cy="113793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rPr>
              <a:t>招商融资计划书</a:t>
            </a:r>
          </a:p>
        </p:txBody>
      </p:sp>
      <p:sp>
        <p:nvSpPr>
          <p:cNvPr id="5" name="PA_副标题 2">
            <a:extLst>
              <a:ext uri="{FF2B5EF4-FFF2-40B4-BE49-F238E27FC236}">
                <a16:creationId xmlns:a16="http://schemas.microsoft.com/office/drawing/2014/main" id="{17847EBF-E9E3-4F06-A002-940542DCD2B6}"/>
              </a:ext>
            </a:extLst>
          </p:cNvPr>
          <p:cNvSpPr txBox="1">
            <a:spLocks/>
          </p:cNvSpPr>
          <p:nvPr>
            <p:custDataLst>
              <p:tags r:id="rId2"/>
            </p:custDataLst>
          </p:nvPr>
        </p:nvSpPr>
        <p:spPr>
          <a:xfrm>
            <a:off x="601604" y="3271573"/>
            <a:ext cx="521987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适用公司企业</a:t>
            </a:r>
            <a:r>
              <a:rPr lang="en-US" altLang="zh-CN"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招商融资</a:t>
            </a:r>
            <a:r>
              <a:rPr lang="en-US" altLang="zh-CN"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商业计划等</a:t>
            </a:r>
          </a:p>
        </p:txBody>
      </p:sp>
      <p:sp>
        <p:nvSpPr>
          <p:cNvPr id="6" name="TextBox 28">
            <a:extLst>
              <a:ext uri="{FF2B5EF4-FFF2-40B4-BE49-F238E27FC236}">
                <a16:creationId xmlns:a16="http://schemas.microsoft.com/office/drawing/2014/main" id="{02FB66C5-D116-4877-9F63-E8C3DC203614}"/>
              </a:ext>
            </a:extLst>
          </p:cNvPr>
          <p:cNvSpPr txBox="1"/>
          <p:nvPr/>
        </p:nvSpPr>
        <p:spPr>
          <a:xfrm>
            <a:off x="589974" y="982243"/>
            <a:ext cx="2396810" cy="1323439"/>
          </a:xfrm>
          <a:prstGeom prst="rect">
            <a:avLst/>
          </a:prstGeom>
          <a:noFill/>
        </p:spPr>
        <p:txBody>
          <a:bodyPr wrap="none" rtlCol="0">
            <a:spAutoFit/>
          </a:bodyPr>
          <a:lstStyle/>
          <a:p>
            <a:r>
              <a:rPr lang="en-US" altLang="zh-CN" sz="8000" spc="300"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rPr>
              <a:t>201X</a:t>
            </a:r>
            <a:endParaRPr lang="zh-CN" altLang="en-US" sz="8000" spc="300"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TextBox 5">
            <a:extLst>
              <a:ext uri="{FF2B5EF4-FFF2-40B4-BE49-F238E27FC236}">
                <a16:creationId xmlns:a16="http://schemas.microsoft.com/office/drawing/2014/main" id="{C11DD357-319B-4E4F-8039-946904D827BD}"/>
              </a:ext>
            </a:extLst>
          </p:cNvPr>
          <p:cNvSpPr txBox="1"/>
          <p:nvPr/>
        </p:nvSpPr>
        <p:spPr>
          <a:xfrm>
            <a:off x="596721" y="3912854"/>
            <a:ext cx="4330925" cy="1359668"/>
          </a:xfrm>
          <a:prstGeom prst="rect">
            <a:avLst/>
          </a:prstGeom>
          <a:noFill/>
        </p:spPr>
        <p:txBody>
          <a:bodyPr wrap="square" rtlCol="0">
            <a:spAutoFit/>
          </a:bodyPr>
          <a:lstStyle/>
          <a:p>
            <a:pPr>
              <a:lnSpc>
                <a:spcPct val="200000"/>
              </a:lnSpc>
            </a:pP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Lid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est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laborum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rumes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fugats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untras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Etharums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ser</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quidem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rerum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facilis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20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dolores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nemis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omnis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fugats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vitaes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nemo minima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rerums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unsers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sadips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amets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20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Sed</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perspiciatis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unde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omnis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iste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natus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error sit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voluptatem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accusantium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20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doloremque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laudantium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totam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rem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aperiam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eaque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ipsa</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quae ab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illo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inventore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20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veritatis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et quasi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architecto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beatae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vitae dicta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sunt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explicabo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p:txBody>
      </p:sp>
      <p:sp>
        <p:nvSpPr>
          <p:cNvPr id="8" name="矩形 7">
            <a:extLst>
              <a:ext uri="{FF2B5EF4-FFF2-40B4-BE49-F238E27FC236}">
                <a16:creationId xmlns:a16="http://schemas.microsoft.com/office/drawing/2014/main" id="{A25DDC63-0DD6-4E7E-819B-CA8CBD5625B3}"/>
              </a:ext>
            </a:extLst>
          </p:cNvPr>
          <p:cNvSpPr/>
          <p:nvPr/>
        </p:nvSpPr>
        <p:spPr>
          <a:xfrm>
            <a:off x="671945" y="3740814"/>
            <a:ext cx="4697365"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8" name="组合 17">
            <a:extLst>
              <a:ext uri="{FF2B5EF4-FFF2-40B4-BE49-F238E27FC236}">
                <a16:creationId xmlns:a16="http://schemas.microsoft.com/office/drawing/2014/main" id="{D4CFC85E-F846-43EE-9EE3-1B12FF83B7B4}"/>
              </a:ext>
            </a:extLst>
          </p:cNvPr>
          <p:cNvGrpSpPr/>
          <p:nvPr/>
        </p:nvGrpSpPr>
        <p:grpSpPr>
          <a:xfrm>
            <a:off x="5962097" y="-1209332"/>
            <a:ext cx="8581752" cy="8736091"/>
            <a:chOff x="5962097" y="-1209332"/>
            <a:chExt cx="8581752" cy="8736091"/>
          </a:xfrm>
        </p:grpSpPr>
        <p:sp>
          <p:nvSpPr>
            <p:cNvPr id="14" name="矩形: 圆角 13">
              <a:extLst>
                <a:ext uri="{FF2B5EF4-FFF2-40B4-BE49-F238E27FC236}">
                  <a16:creationId xmlns:a16="http://schemas.microsoft.com/office/drawing/2014/main" id="{72D8D1EB-D8A7-452A-A597-C57A7C70D0A0}"/>
                </a:ext>
              </a:extLst>
            </p:cNvPr>
            <p:cNvSpPr/>
            <p:nvPr/>
          </p:nvSpPr>
          <p:spPr>
            <a:xfrm rot="2700000">
              <a:off x="7306786" y="-1246057"/>
              <a:ext cx="3027277" cy="5716655"/>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矩形: 圆角 11">
              <a:extLst>
                <a:ext uri="{FF2B5EF4-FFF2-40B4-BE49-F238E27FC236}">
                  <a16:creationId xmlns:a16="http://schemas.microsoft.com/office/drawing/2014/main" id="{9B41B88C-CBA9-4735-BAE0-498AB8083530}"/>
                </a:ext>
              </a:extLst>
            </p:cNvPr>
            <p:cNvSpPr/>
            <p:nvPr/>
          </p:nvSpPr>
          <p:spPr>
            <a:xfrm rot="2693463">
              <a:off x="7870935" y="-1209332"/>
              <a:ext cx="3272042" cy="8736091"/>
            </a:xfrm>
            <a:prstGeom prst="roundRect">
              <a:avLst>
                <a:gd name="adj" fmla="val 50000"/>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圆角 12">
              <a:extLst>
                <a:ext uri="{FF2B5EF4-FFF2-40B4-BE49-F238E27FC236}">
                  <a16:creationId xmlns:a16="http://schemas.microsoft.com/office/drawing/2014/main" id="{D23CA1E6-45DB-400D-B5EB-0DD30FC23F2A}"/>
                </a:ext>
              </a:extLst>
            </p:cNvPr>
            <p:cNvSpPr/>
            <p:nvPr/>
          </p:nvSpPr>
          <p:spPr>
            <a:xfrm rot="2700000">
              <a:off x="10151079" y="-151618"/>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圆角 14">
              <a:extLst>
                <a:ext uri="{FF2B5EF4-FFF2-40B4-BE49-F238E27FC236}">
                  <a16:creationId xmlns:a16="http://schemas.microsoft.com/office/drawing/2014/main" id="{683935A9-D7C8-4951-BE9D-75533ABEA9ED}"/>
                </a:ext>
              </a:extLst>
            </p:cNvPr>
            <p:cNvSpPr/>
            <p:nvPr/>
          </p:nvSpPr>
          <p:spPr>
            <a:xfrm rot="2700000">
              <a:off x="11727707" y="4246518"/>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圆角 15">
              <a:extLst>
                <a:ext uri="{FF2B5EF4-FFF2-40B4-BE49-F238E27FC236}">
                  <a16:creationId xmlns:a16="http://schemas.microsoft.com/office/drawing/2014/main" id="{A527BEFA-3882-4FE9-BBE2-F78D326CEEDB}"/>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矩形: 圆角 16">
              <a:extLst>
                <a:ext uri="{FF2B5EF4-FFF2-40B4-BE49-F238E27FC236}">
                  <a16:creationId xmlns:a16="http://schemas.microsoft.com/office/drawing/2014/main" id="{06F46C79-688D-45FD-B4A8-6274AAEED6B6}"/>
                </a:ext>
              </a:extLst>
            </p:cNvPr>
            <p:cNvSpPr/>
            <p:nvPr/>
          </p:nvSpPr>
          <p:spPr>
            <a:xfrm rot="2700000">
              <a:off x="7156243" y="-607151"/>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9" name="轻音乐青春温馨清新回忆相册校园钢琴版34833495">
            <a:hlinkClick r:id="" action="ppaction://media"/>
            <a:extLst>
              <a:ext uri="{FF2B5EF4-FFF2-40B4-BE49-F238E27FC236}">
                <a16:creationId xmlns:a16="http://schemas.microsoft.com/office/drawing/2014/main" id="{7E6D1C9C-AE8B-41E7-846C-1E12407C4AAE}"/>
              </a:ext>
            </a:extLst>
          </p:cNvPr>
          <p:cNvPicPr>
            <a:picLocks noChangeAspect="1"/>
          </p:cNvPicPr>
          <p:nvPr>
            <a:audioFile r:link="rId4"/>
            <p:extLst>
              <p:ext uri="{DAA4B4D4-6D71-4841-9C94-3DE7FCFB9230}">
                <p14:media xmlns:p14="http://schemas.microsoft.com/office/powerpoint/2010/main" r:embed="rId3">
                  <p14:fade in="5000"/>
                </p14:media>
              </p:ext>
            </p:extLst>
          </p:nvPr>
        </p:nvPicPr>
        <p:blipFill>
          <a:blip r:embed="rId8"/>
          <a:stretch>
            <a:fillRect/>
          </a:stretch>
        </p:blipFill>
        <p:spPr>
          <a:xfrm>
            <a:off x="-1089602" y="-2613602"/>
            <a:ext cx="487363" cy="487363"/>
          </a:xfrm>
          <a:prstGeom prst="rect">
            <a:avLst/>
          </a:prstGeom>
        </p:spPr>
      </p:pic>
    </p:spTree>
    <p:extLst>
      <p:ext uri="{BB962C8B-B14F-4D97-AF65-F5344CB8AC3E}">
        <p14:creationId xmlns:p14="http://schemas.microsoft.com/office/powerpoint/2010/main" val="39917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2250"/>
                            </p:stCondLst>
                            <p:childTnLst>
                              <p:par>
                                <p:cTn id="15" presetID="16" presetClass="entr" presetSubtype="2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275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325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anim calcmode="lin" valueType="num">
                                      <p:cBhvr>
                                        <p:cTn id="28" dur="250" fill="hold"/>
                                        <p:tgtEl>
                                          <p:spTgt spid="7"/>
                                        </p:tgtEl>
                                        <p:attrNameLst>
                                          <p:attrName>ppt_x</p:attrName>
                                        </p:attrNameLst>
                                      </p:cBhvr>
                                      <p:tavLst>
                                        <p:tav tm="0">
                                          <p:val>
                                            <p:strVal val="#ppt_x"/>
                                          </p:val>
                                        </p:tav>
                                        <p:tav tm="100000">
                                          <p:val>
                                            <p:strVal val="#ppt_x"/>
                                          </p:val>
                                        </p:tav>
                                      </p:tavLst>
                                    </p:anim>
                                    <p:anim calcmode="lin" valueType="num">
                                      <p:cBhvr>
                                        <p:cTn id="29" dur="25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 presetClass="mediacall" presetSubtype="0" fill="hold" nodeType="afterEffect">
                                  <p:stCondLst>
                                    <p:cond delay="0"/>
                                  </p:stCondLst>
                                  <p:childTnLst>
                                    <p:cmd type="call" cmd="playFrom(0.0)">
                                      <p:cBhvr>
                                        <p:cTn id="32"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19"/>
                </p:tgtEl>
              </p:cMediaNode>
            </p:audio>
          </p:childTnLst>
        </p:cTn>
      </p:par>
    </p:tnLst>
    <p:bldLst>
      <p:bldP spid="4" grpId="0"/>
      <p:bldP spid="5" grpId="0" build="p"/>
      <p:bldP spid="6" grpId="0"/>
      <p:bldP spid="7"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行业模式分析</a:t>
            </a:r>
          </a:p>
        </p:txBody>
      </p:sp>
      <p:sp>
        <p:nvSpPr>
          <p:cNvPr id="3" name="Rounded Rectangle 13">
            <a:extLst>
              <a:ext uri="{FF2B5EF4-FFF2-40B4-BE49-F238E27FC236}">
                <a16:creationId xmlns:a16="http://schemas.microsoft.com/office/drawing/2014/main" id="{F161241E-DE15-4E42-94D0-2D1084BA7275}"/>
              </a:ext>
            </a:extLst>
          </p:cNvPr>
          <p:cNvSpPr/>
          <p:nvPr/>
        </p:nvSpPr>
        <p:spPr>
          <a:xfrm>
            <a:off x="1458504" y="16456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Text Box 10">
            <a:extLst>
              <a:ext uri="{FF2B5EF4-FFF2-40B4-BE49-F238E27FC236}">
                <a16:creationId xmlns:a16="http://schemas.microsoft.com/office/drawing/2014/main" id="{F8FCECC8-5509-4F58-BBC8-AA67DD2033FF}"/>
              </a:ext>
            </a:extLst>
          </p:cNvPr>
          <p:cNvSpPr txBox="1">
            <a:spLocks noChangeArrowheads="1"/>
          </p:cNvSpPr>
          <p:nvPr/>
        </p:nvSpPr>
        <p:spPr bwMode="auto">
          <a:xfrm>
            <a:off x="1570014" y="1755126"/>
            <a:ext cx="2352448" cy="1166473"/>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Rounded Rectangle 16">
            <a:extLst>
              <a:ext uri="{FF2B5EF4-FFF2-40B4-BE49-F238E27FC236}">
                <a16:creationId xmlns:a16="http://schemas.microsoft.com/office/drawing/2014/main" id="{96AC403B-B78C-4051-8A89-F51C31825473}"/>
              </a:ext>
            </a:extLst>
          </p:cNvPr>
          <p:cNvSpPr/>
          <p:nvPr/>
        </p:nvSpPr>
        <p:spPr>
          <a:xfrm>
            <a:off x="1458504" y="3301244"/>
            <a:ext cx="2462477" cy="1423161"/>
          </a:xfrm>
          <a:prstGeom prst="roundRect">
            <a:avLst>
              <a:gd name="adj" fmla="val 5186"/>
            </a:avLst>
          </a:prstGeom>
          <a:solidFill>
            <a:srgbClr val="92D05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Rounded Rectangle 17">
            <a:extLst>
              <a:ext uri="{FF2B5EF4-FFF2-40B4-BE49-F238E27FC236}">
                <a16:creationId xmlns:a16="http://schemas.microsoft.com/office/drawing/2014/main" id="{B0F73666-06FF-40D2-A072-0FF15363ADE7}"/>
              </a:ext>
            </a:extLst>
          </p:cNvPr>
          <p:cNvSpPr/>
          <p:nvPr/>
        </p:nvSpPr>
        <p:spPr>
          <a:xfrm>
            <a:off x="1458504" y="49515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Text Box 10">
            <a:extLst>
              <a:ext uri="{FF2B5EF4-FFF2-40B4-BE49-F238E27FC236}">
                <a16:creationId xmlns:a16="http://schemas.microsoft.com/office/drawing/2014/main" id="{836D44C7-3F96-4D74-9871-8E53379531D8}"/>
              </a:ext>
            </a:extLst>
          </p:cNvPr>
          <p:cNvSpPr txBox="1">
            <a:spLocks noChangeArrowheads="1"/>
          </p:cNvSpPr>
          <p:nvPr/>
        </p:nvSpPr>
        <p:spPr bwMode="auto">
          <a:xfrm>
            <a:off x="1570014" y="3396447"/>
            <a:ext cx="2352448" cy="1166473"/>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Text Box 10">
            <a:extLst>
              <a:ext uri="{FF2B5EF4-FFF2-40B4-BE49-F238E27FC236}">
                <a16:creationId xmlns:a16="http://schemas.microsoft.com/office/drawing/2014/main" id="{73A6749C-C311-467F-B0FE-F6C33CD6D049}"/>
              </a:ext>
            </a:extLst>
          </p:cNvPr>
          <p:cNvSpPr txBox="1">
            <a:spLocks noChangeArrowheads="1"/>
          </p:cNvSpPr>
          <p:nvPr/>
        </p:nvSpPr>
        <p:spPr bwMode="auto">
          <a:xfrm>
            <a:off x="1570014" y="5006507"/>
            <a:ext cx="2352448" cy="1150315"/>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Rounded Rectangle 20">
            <a:extLst>
              <a:ext uri="{FF2B5EF4-FFF2-40B4-BE49-F238E27FC236}">
                <a16:creationId xmlns:a16="http://schemas.microsoft.com/office/drawing/2014/main" id="{3DECC268-D987-4C79-88EB-C927B6C1D157}"/>
              </a:ext>
            </a:extLst>
          </p:cNvPr>
          <p:cNvSpPr/>
          <p:nvPr/>
        </p:nvSpPr>
        <p:spPr>
          <a:xfrm>
            <a:off x="8478162" y="16456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Text Box 10">
            <a:extLst>
              <a:ext uri="{FF2B5EF4-FFF2-40B4-BE49-F238E27FC236}">
                <a16:creationId xmlns:a16="http://schemas.microsoft.com/office/drawing/2014/main" id="{900C03F6-F1B1-44E5-B52F-0AD31F51040C}"/>
              </a:ext>
            </a:extLst>
          </p:cNvPr>
          <p:cNvSpPr txBox="1">
            <a:spLocks noChangeArrowheads="1"/>
          </p:cNvSpPr>
          <p:nvPr/>
        </p:nvSpPr>
        <p:spPr bwMode="auto">
          <a:xfrm>
            <a:off x="8510133" y="1755127"/>
            <a:ext cx="2352448" cy="1150315"/>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Rounded Rectangle 22">
            <a:extLst>
              <a:ext uri="{FF2B5EF4-FFF2-40B4-BE49-F238E27FC236}">
                <a16:creationId xmlns:a16="http://schemas.microsoft.com/office/drawing/2014/main" id="{ED058903-8AE6-47EA-8BEE-2D23E2A23A8F}"/>
              </a:ext>
            </a:extLst>
          </p:cNvPr>
          <p:cNvSpPr/>
          <p:nvPr/>
        </p:nvSpPr>
        <p:spPr>
          <a:xfrm>
            <a:off x="8478162" y="49515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Text Box 10">
            <a:extLst>
              <a:ext uri="{FF2B5EF4-FFF2-40B4-BE49-F238E27FC236}">
                <a16:creationId xmlns:a16="http://schemas.microsoft.com/office/drawing/2014/main" id="{5ECDD62F-B644-4404-82B0-A243006E6F54}"/>
              </a:ext>
            </a:extLst>
          </p:cNvPr>
          <p:cNvSpPr txBox="1">
            <a:spLocks noChangeArrowheads="1"/>
          </p:cNvSpPr>
          <p:nvPr/>
        </p:nvSpPr>
        <p:spPr bwMode="auto">
          <a:xfrm>
            <a:off x="8510133" y="5006508"/>
            <a:ext cx="2352448" cy="1150315"/>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Rounded Rectangle 25">
            <a:extLst>
              <a:ext uri="{FF2B5EF4-FFF2-40B4-BE49-F238E27FC236}">
                <a16:creationId xmlns:a16="http://schemas.microsoft.com/office/drawing/2014/main" id="{8AD49173-8F3A-4B8B-AFDB-8F1336839A75}"/>
              </a:ext>
            </a:extLst>
          </p:cNvPr>
          <p:cNvSpPr/>
          <p:nvPr/>
        </p:nvSpPr>
        <p:spPr>
          <a:xfrm>
            <a:off x="8478162" y="3301183"/>
            <a:ext cx="2462477" cy="1423161"/>
          </a:xfrm>
          <a:prstGeom prst="roundRect">
            <a:avLst>
              <a:gd name="adj" fmla="val 5186"/>
            </a:avLst>
          </a:prstGeom>
          <a:solidFill>
            <a:srgbClr val="0170C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Text Box 10">
            <a:extLst>
              <a:ext uri="{FF2B5EF4-FFF2-40B4-BE49-F238E27FC236}">
                <a16:creationId xmlns:a16="http://schemas.microsoft.com/office/drawing/2014/main" id="{C10A2F97-445F-4FC8-8D08-7AE9D48A3000}"/>
              </a:ext>
            </a:extLst>
          </p:cNvPr>
          <p:cNvSpPr txBox="1">
            <a:spLocks noChangeArrowheads="1"/>
          </p:cNvSpPr>
          <p:nvPr/>
        </p:nvSpPr>
        <p:spPr bwMode="auto">
          <a:xfrm>
            <a:off x="8510133" y="3410641"/>
            <a:ext cx="2352448" cy="1150315"/>
          </a:xfrm>
          <a:prstGeom prst="rect">
            <a:avLst/>
          </a:prstGeom>
          <a:noFill/>
          <a:ln w="9525">
            <a:noFill/>
            <a:miter lim="800000"/>
            <a:headEnd/>
            <a:tailEnd/>
          </a:ln>
        </p:spPr>
        <p:txBody>
          <a:bodyPr wrap="square" lIns="45720" tIns="22860" rIns="45720" bIns="22860">
            <a:spAutoFit/>
          </a:bodyPr>
          <a:lstStyle/>
          <a:p>
            <a:pPr>
              <a:lnSpc>
                <a:spcPct val="130000"/>
              </a:lnSpc>
            </a:pPr>
            <a:r>
              <a:rPr lang="zh-CN" altLang="en-US" sz="1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单击添加文本单击添加文本单击添加文本单击添加文本单击添加文本单击添加文本单击添加文本单击添加文本</a:t>
            </a:r>
            <a:endParaRPr lang="en-US" altLang="zh-CN" sz="1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6" name="组合 15">
            <a:extLst>
              <a:ext uri="{FF2B5EF4-FFF2-40B4-BE49-F238E27FC236}">
                <a16:creationId xmlns:a16="http://schemas.microsoft.com/office/drawing/2014/main" id="{B377CAC8-A006-4818-9B10-9BEDFA197123}"/>
              </a:ext>
            </a:extLst>
          </p:cNvPr>
          <p:cNvGrpSpPr/>
          <p:nvPr/>
        </p:nvGrpSpPr>
        <p:grpSpPr>
          <a:xfrm>
            <a:off x="4215015" y="2188972"/>
            <a:ext cx="4033635" cy="3581422"/>
            <a:chOff x="4737215" y="2580907"/>
            <a:chExt cx="2775933" cy="2464722"/>
          </a:xfrm>
        </p:grpSpPr>
        <p:grpSp>
          <p:nvGrpSpPr>
            <p:cNvPr id="17" name="组合 2">
              <a:extLst>
                <a:ext uri="{FF2B5EF4-FFF2-40B4-BE49-F238E27FC236}">
                  <a16:creationId xmlns:a16="http://schemas.microsoft.com/office/drawing/2014/main" id="{789E120F-2EEA-4066-8670-E21AC8E04C0C}"/>
                </a:ext>
              </a:extLst>
            </p:cNvPr>
            <p:cNvGrpSpPr>
              <a:grpSpLocks/>
            </p:cNvGrpSpPr>
            <p:nvPr/>
          </p:nvGrpSpPr>
          <p:grpSpPr bwMode="auto">
            <a:xfrm>
              <a:off x="5076078" y="2759237"/>
              <a:ext cx="2021692" cy="2021692"/>
              <a:chOff x="5143500" y="2616200"/>
              <a:chExt cx="1905000" cy="1905000"/>
            </a:xfrm>
            <a:solidFill>
              <a:srgbClr val="00B0F0"/>
            </a:solidFill>
          </p:grpSpPr>
          <p:sp>
            <p:nvSpPr>
              <p:cNvPr id="25" name="椭圆 24">
                <a:extLst>
                  <a:ext uri="{FF2B5EF4-FFF2-40B4-BE49-F238E27FC236}">
                    <a16:creationId xmlns:a16="http://schemas.microsoft.com/office/drawing/2014/main" id="{79A63E94-5200-460E-B7FD-BEBE299CAD0F}"/>
                  </a:ext>
                </a:extLst>
              </p:cNvPr>
              <p:cNvSpPr/>
              <p:nvPr/>
            </p:nvSpPr>
            <p:spPr>
              <a:xfrm>
                <a:off x="5143500" y="2616200"/>
                <a:ext cx="1905000" cy="1905000"/>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KSO_Shape">
                <a:extLst>
                  <a:ext uri="{FF2B5EF4-FFF2-40B4-BE49-F238E27FC236}">
                    <a16:creationId xmlns:a16="http://schemas.microsoft.com/office/drawing/2014/main" id="{490D010D-6873-489D-8A2C-2522753AB85C}"/>
                  </a:ext>
                </a:extLst>
              </p:cNvPr>
              <p:cNvSpPr>
                <a:spLocks/>
              </p:cNvSpPr>
              <p:nvPr/>
            </p:nvSpPr>
            <p:spPr bwMode="auto">
              <a:xfrm>
                <a:off x="5159375" y="2628900"/>
                <a:ext cx="1873250" cy="1879600"/>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8" name="等腰三角形 17">
              <a:extLst>
                <a:ext uri="{FF2B5EF4-FFF2-40B4-BE49-F238E27FC236}">
                  <a16:creationId xmlns:a16="http://schemas.microsoft.com/office/drawing/2014/main" id="{6F97797C-ED5D-4A82-AFF9-BAF909A36F14}"/>
                </a:ext>
              </a:extLst>
            </p:cNvPr>
            <p:cNvSpPr/>
            <p:nvPr/>
          </p:nvSpPr>
          <p:spPr>
            <a:xfrm rot="18670540">
              <a:off x="5121291" y="2687015"/>
              <a:ext cx="347058" cy="261136"/>
            </a:xfrm>
            <a:prstGeom prst="triangl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等腰三角形 18">
              <a:extLst>
                <a:ext uri="{FF2B5EF4-FFF2-40B4-BE49-F238E27FC236}">
                  <a16:creationId xmlns:a16="http://schemas.microsoft.com/office/drawing/2014/main" id="{8EB290D8-3D8A-49DD-8FAF-F3C9151C6C84}"/>
                </a:ext>
              </a:extLst>
            </p:cNvPr>
            <p:cNvSpPr/>
            <p:nvPr/>
          </p:nvSpPr>
          <p:spPr>
            <a:xfrm rot="15591026">
              <a:off x="4695096" y="3821285"/>
              <a:ext cx="345372" cy="261134"/>
            </a:xfrm>
            <a:prstGeom prst="triangl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等腰三角形 19">
              <a:extLst>
                <a:ext uri="{FF2B5EF4-FFF2-40B4-BE49-F238E27FC236}">
                  <a16:creationId xmlns:a16="http://schemas.microsoft.com/office/drawing/2014/main" id="{FA816DD4-49CB-4248-8897-FCB72BA2B209}"/>
                </a:ext>
              </a:extLst>
            </p:cNvPr>
            <p:cNvSpPr/>
            <p:nvPr/>
          </p:nvSpPr>
          <p:spPr>
            <a:xfrm rot="12358297">
              <a:off x="5300621" y="4722985"/>
              <a:ext cx="347056" cy="261134"/>
            </a:xfrm>
            <a:prstGeom prst="triangl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1" name="组合 20">
              <a:extLst>
                <a:ext uri="{FF2B5EF4-FFF2-40B4-BE49-F238E27FC236}">
                  <a16:creationId xmlns:a16="http://schemas.microsoft.com/office/drawing/2014/main" id="{0DAFE22A-4EFF-43C9-92FB-B682B97AA0CA}"/>
                </a:ext>
              </a:extLst>
            </p:cNvPr>
            <p:cNvGrpSpPr/>
            <p:nvPr/>
          </p:nvGrpSpPr>
          <p:grpSpPr>
            <a:xfrm flipH="1">
              <a:off x="6584624" y="2580907"/>
              <a:ext cx="928524" cy="2464722"/>
              <a:chOff x="6117417" y="2516359"/>
              <a:chExt cx="874930" cy="2322461"/>
            </a:xfrm>
            <a:solidFill>
              <a:schemeClr val="accent1">
                <a:lumMod val="75000"/>
              </a:schemeClr>
            </a:solidFill>
          </p:grpSpPr>
          <p:sp>
            <p:nvSpPr>
              <p:cNvPr id="22" name="等腰三角形 21">
                <a:extLst>
                  <a:ext uri="{FF2B5EF4-FFF2-40B4-BE49-F238E27FC236}">
                    <a16:creationId xmlns:a16="http://schemas.microsoft.com/office/drawing/2014/main" id="{9687C84E-00A3-4934-8F4B-75A899CCEECB}"/>
                  </a:ext>
                </a:extLst>
              </p:cNvPr>
              <p:cNvSpPr/>
              <p:nvPr/>
            </p:nvSpPr>
            <p:spPr>
              <a:xfrm rot="18670540">
                <a:off x="6504607" y="2556360"/>
                <a:ext cx="325968" cy="245966"/>
              </a:xfrm>
              <a:prstGeom prst="triangl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等腰三角形 22">
                <a:extLst>
                  <a:ext uri="{FF2B5EF4-FFF2-40B4-BE49-F238E27FC236}">
                    <a16:creationId xmlns:a16="http://schemas.microsoft.com/office/drawing/2014/main" id="{8FFDCAAD-039A-4174-A7BE-99B10AD0AAC9}"/>
                  </a:ext>
                </a:extLst>
              </p:cNvPr>
              <p:cNvSpPr/>
              <p:nvPr/>
            </p:nvSpPr>
            <p:spPr>
              <a:xfrm rot="15591026">
                <a:off x="6077416" y="3690965"/>
                <a:ext cx="325968" cy="245966"/>
              </a:xfrm>
              <a:prstGeom prst="triangl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等腰三角形 23">
                <a:extLst>
                  <a:ext uri="{FF2B5EF4-FFF2-40B4-BE49-F238E27FC236}">
                    <a16:creationId xmlns:a16="http://schemas.microsoft.com/office/drawing/2014/main" id="{DDCAAFDC-88B7-4212-A01D-4E326136ED27}"/>
                  </a:ext>
                </a:extLst>
              </p:cNvPr>
              <p:cNvSpPr/>
              <p:nvPr/>
            </p:nvSpPr>
            <p:spPr>
              <a:xfrm rot="12358297">
                <a:off x="6666379" y="4592854"/>
                <a:ext cx="325968" cy="245966"/>
              </a:xfrm>
              <a:prstGeom prst="triangl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Tree>
    <p:extLst>
      <p:ext uri="{BB962C8B-B14F-4D97-AF65-F5344CB8AC3E}">
        <p14:creationId xmlns:p14="http://schemas.microsoft.com/office/powerpoint/2010/main" val="1304994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anim calcmode="lin" valueType="num">
                                      <p:cBhvr>
                                        <p:cTn id="25" dur="250" fill="hold"/>
                                        <p:tgtEl>
                                          <p:spTgt spid="5"/>
                                        </p:tgtEl>
                                        <p:attrNameLst>
                                          <p:attrName>ppt_x</p:attrName>
                                        </p:attrNameLst>
                                      </p:cBhvr>
                                      <p:tavLst>
                                        <p:tav tm="0">
                                          <p:val>
                                            <p:strVal val="#ppt_x"/>
                                          </p:val>
                                        </p:tav>
                                        <p:tav tm="100000">
                                          <p:val>
                                            <p:strVal val="#ppt_x"/>
                                          </p:val>
                                        </p:tav>
                                      </p:tavLst>
                                    </p:anim>
                                    <p:anim calcmode="lin" valueType="num">
                                      <p:cBhvr>
                                        <p:cTn id="26" dur="2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anim calcmode="lin" valueType="num">
                                      <p:cBhvr>
                                        <p:cTn id="31" dur="250" fill="hold"/>
                                        <p:tgtEl>
                                          <p:spTgt spid="6"/>
                                        </p:tgtEl>
                                        <p:attrNameLst>
                                          <p:attrName>ppt_x</p:attrName>
                                        </p:attrNameLst>
                                      </p:cBhvr>
                                      <p:tavLst>
                                        <p:tav tm="0">
                                          <p:val>
                                            <p:strVal val="#ppt_x"/>
                                          </p:val>
                                        </p:tav>
                                        <p:tav tm="100000">
                                          <p:val>
                                            <p:strVal val="#ppt_x"/>
                                          </p:val>
                                        </p:tav>
                                      </p:tavLst>
                                    </p:anim>
                                    <p:anim calcmode="lin" valueType="num">
                                      <p:cBhvr>
                                        <p:cTn id="32" dur="25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50"/>
                                        <p:tgtEl>
                                          <p:spTgt spid="8"/>
                                        </p:tgtEl>
                                      </p:cBhvr>
                                    </p:animEffec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250"/>
                                        <p:tgtEl>
                                          <p:spTgt spid="9"/>
                                        </p:tgtEl>
                                      </p:cBhvr>
                                    </p:animEffect>
                                    <p:anim calcmode="lin" valueType="num">
                                      <p:cBhvr>
                                        <p:cTn id="43" dur="250" fill="hold"/>
                                        <p:tgtEl>
                                          <p:spTgt spid="9"/>
                                        </p:tgtEl>
                                        <p:attrNameLst>
                                          <p:attrName>ppt_x</p:attrName>
                                        </p:attrNameLst>
                                      </p:cBhvr>
                                      <p:tavLst>
                                        <p:tav tm="0">
                                          <p:val>
                                            <p:strVal val="#ppt_x"/>
                                          </p:val>
                                        </p:tav>
                                        <p:tav tm="100000">
                                          <p:val>
                                            <p:strVal val="#ppt_x"/>
                                          </p:val>
                                        </p:tav>
                                      </p:tavLst>
                                    </p:anim>
                                    <p:anim calcmode="lin" valueType="num">
                                      <p:cBhvr>
                                        <p:cTn id="44" dur="250" fill="hold"/>
                                        <p:tgtEl>
                                          <p:spTgt spid="9"/>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50"/>
                                        <p:tgtEl>
                                          <p:spTgt spid="10"/>
                                        </p:tgtEl>
                                      </p:cBhvr>
                                    </p:animEffect>
                                    <p:anim calcmode="lin" valueType="num">
                                      <p:cBhvr>
                                        <p:cTn id="49" dur="250" fill="hold"/>
                                        <p:tgtEl>
                                          <p:spTgt spid="10"/>
                                        </p:tgtEl>
                                        <p:attrNameLst>
                                          <p:attrName>ppt_x</p:attrName>
                                        </p:attrNameLst>
                                      </p:cBhvr>
                                      <p:tavLst>
                                        <p:tav tm="0">
                                          <p:val>
                                            <p:strVal val="#ppt_x"/>
                                          </p:val>
                                        </p:tav>
                                        <p:tav tm="100000">
                                          <p:val>
                                            <p:strVal val="#ppt_x"/>
                                          </p:val>
                                        </p:tav>
                                      </p:tavLst>
                                    </p:anim>
                                    <p:anim calcmode="lin" valueType="num">
                                      <p:cBhvr>
                                        <p:cTn id="50" dur="250" fill="hold"/>
                                        <p:tgtEl>
                                          <p:spTgt spid="10"/>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250"/>
                                        <p:tgtEl>
                                          <p:spTgt spid="11"/>
                                        </p:tgtEl>
                                      </p:cBhvr>
                                    </p:animEffect>
                                    <p:anim calcmode="lin" valueType="num">
                                      <p:cBhvr>
                                        <p:cTn id="55" dur="250" fill="hold"/>
                                        <p:tgtEl>
                                          <p:spTgt spid="11"/>
                                        </p:tgtEl>
                                        <p:attrNameLst>
                                          <p:attrName>ppt_x</p:attrName>
                                        </p:attrNameLst>
                                      </p:cBhvr>
                                      <p:tavLst>
                                        <p:tav tm="0">
                                          <p:val>
                                            <p:strVal val="#ppt_x"/>
                                          </p:val>
                                        </p:tav>
                                        <p:tav tm="100000">
                                          <p:val>
                                            <p:strVal val="#ppt_x"/>
                                          </p:val>
                                        </p:tav>
                                      </p:tavLst>
                                    </p:anim>
                                    <p:anim calcmode="lin" valueType="num">
                                      <p:cBhvr>
                                        <p:cTn id="56" dur="250" fill="hold"/>
                                        <p:tgtEl>
                                          <p:spTgt spid="11"/>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250"/>
                                        <p:tgtEl>
                                          <p:spTgt spid="12"/>
                                        </p:tgtEl>
                                      </p:cBhvr>
                                    </p:animEffect>
                                    <p:anim calcmode="lin" valueType="num">
                                      <p:cBhvr>
                                        <p:cTn id="61" dur="250" fill="hold"/>
                                        <p:tgtEl>
                                          <p:spTgt spid="12"/>
                                        </p:tgtEl>
                                        <p:attrNameLst>
                                          <p:attrName>ppt_x</p:attrName>
                                        </p:attrNameLst>
                                      </p:cBhvr>
                                      <p:tavLst>
                                        <p:tav tm="0">
                                          <p:val>
                                            <p:strVal val="#ppt_x"/>
                                          </p:val>
                                        </p:tav>
                                        <p:tav tm="100000">
                                          <p:val>
                                            <p:strVal val="#ppt_x"/>
                                          </p:val>
                                        </p:tav>
                                      </p:tavLst>
                                    </p:anim>
                                    <p:anim calcmode="lin" valueType="num">
                                      <p:cBhvr>
                                        <p:cTn id="62" dur="250" fill="hold"/>
                                        <p:tgtEl>
                                          <p:spTgt spid="12"/>
                                        </p:tgtEl>
                                        <p:attrNameLst>
                                          <p:attrName>ppt_y</p:attrName>
                                        </p:attrNameLst>
                                      </p:cBhvr>
                                      <p:tavLst>
                                        <p:tav tm="0">
                                          <p:val>
                                            <p:strVal val="#ppt_y+.1"/>
                                          </p:val>
                                        </p:tav>
                                        <p:tav tm="100000">
                                          <p:val>
                                            <p:strVal val="#ppt_y"/>
                                          </p:val>
                                        </p:tav>
                                      </p:tavLst>
                                    </p:anim>
                                  </p:childTnLst>
                                </p:cTn>
                              </p:par>
                            </p:childTnLst>
                          </p:cTn>
                        </p:par>
                        <p:par>
                          <p:cTn id="63" fill="hold">
                            <p:stCondLst>
                              <p:cond delay="2750"/>
                            </p:stCondLst>
                            <p:childTnLst>
                              <p:par>
                                <p:cTn id="64" presetID="42"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250"/>
                                        <p:tgtEl>
                                          <p:spTgt spid="13"/>
                                        </p:tgtEl>
                                      </p:cBhvr>
                                    </p:animEffect>
                                    <p:anim calcmode="lin" valueType="num">
                                      <p:cBhvr>
                                        <p:cTn id="67" dur="250" fill="hold"/>
                                        <p:tgtEl>
                                          <p:spTgt spid="13"/>
                                        </p:tgtEl>
                                        <p:attrNameLst>
                                          <p:attrName>ppt_x</p:attrName>
                                        </p:attrNameLst>
                                      </p:cBhvr>
                                      <p:tavLst>
                                        <p:tav tm="0">
                                          <p:val>
                                            <p:strVal val="#ppt_x"/>
                                          </p:val>
                                        </p:tav>
                                        <p:tav tm="100000">
                                          <p:val>
                                            <p:strVal val="#ppt_x"/>
                                          </p:val>
                                        </p:tav>
                                      </p:tavLst>
                                    </p:anim>
                                    <p:anim calcmode="lin" valueType="num">
                                      <p:cBhvr>
                                        <p:cTn id="68" dur="250" fill="hold"/>
                                        <p:tgtEl>
                                          <p:spTgt spid="13"/>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anim calcmode="lin" valueType="num">
                                      <p:cBhvr>
                                        <p:cTn id="73" dur="250" fill="hold"/>
                                        <p:tgtEl>
                                          <p:spTgt spid="14"/>
                                        </p:tgtEl>
                                        <p:attrNameLst>
                                          <p:attrName>ppt_x</p:attrName>
                                        </p:attrNameLst>
                                      </p:cBhvr>
                                      <p:tavLst>
                                        <p:tav tm="0">
                                          <p:val>
                                            <p:strVal val="#ppt_x"/>
                                          </p:val>
                                        </p:tav>
                                        <p:tav tm="100000">
                                          <p:val>
                                            <p:strVal val="#ppt_x"/>
                                          </p:val>
                                        </p:tav>
                                      </p:tavLst>
                                    </p:anim>
                                    <p:anim calcmode="lin" valueType="num">
                                      <p:cBhvr>
                                        <p:cTn id="74" dur="25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3250"/>
                            </p:stCondLst>
                            <p:childTnLst>
                              <p:par>
                                <p:cTn id="76" presetID="42" presetClass="entr" presetSubtype="0" fill="hold" grpId="0"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250"/>
                                        <p:tgtEl>
                                          <p:spTgt spid="15"/>
                                        </p:tgtEl>
                                      </p:cBhvr>
                                    </p:animEffect>
                                    <p:anim calcmode="lin" valueType="num">
                                      <p:cBhvr>
                                        <p:cTn id="79" dur="250" fill="hold"/>
                                        <p:tgtEl>
                                          <p:spTgt spid="15"/>
                                        </p:tgtEl>
                                        <p:attrNameLst>
                                          <p:attrName>ppt_x</p:attrName>
                                        </p:attrNameLst>
                                      </p:cBhvr>
                                      <p:tavLst>
                                        <p:tav tm="0">
                                          <p:val>
                                            <p:strVal val="#ppt_x"/>
                                          </p:val>
                                        </p:tav>
                                        <p:tav tm="100000">
                                          <p:val>
                                            <p:strVal val="#ppt_x"/>
                                          </p:val>
                                        </p:tav>
                                      </p:tavLst>
                                    </p:anim>
                                    <p:anim calcmode="lin" valueType="num">
                                      <p:cBhvr>
                                        <p:cTn id="8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p:bldP spid="5" grpId="0" animBg="1"/>
      <p:bldP spid="6" grpId="0" animBg="1"/>
      <p:bldP spid="8" grpId="0"/>
      <p:bldP spid="9" grpId="0"/>
      <p:bldP spid="10" grpId="0" animBg="1"/>
      <p:bldP spid="11" grpId="0"/>
      <p:bldP spid="12" grpId="0" animBg="1"/>
      <p:bldP spid="13" grpId="0"/>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行业模式分析</a:t>
            </a:r>
          </a:p>
        </p:txBody>
      </p:sp>
      <p:grpSp>
        <p:nvGrpSpPr>
          <p:cNvPr id="3" name="组合 2">
            <a:extLst>
              <a:ext uri="{FF2B5EF4-FFF2-40B4-BE49-F238E27FC236}">
                <a16:creationId xmlns:a16="http://schemas.microsoft.com/office/drawing/2014/main" id="{AC9E68A0-F333-4C63-836C-003912158323}"/>
              </a:ext>
            </a:extLst>
          </p:cNvPr>
          <p:cNvGrpSpPr/>
          <p:nvPr/>
        </p:nvGrpSpPr>
        <p:grpSpPr>
          <a:xfrm>
            <a:off x="1412582" y="1753563"/>
            <a:ext cx="9534817" cy="2207511"/>
            <a:chOff x="1031583" y="2030878"/>
            <a:chExt cx="10147982" cy="2207511"/>
          </a:xfrm>
        </p:grpSpPr>
        <p:sp>
          <p:nvSpPr>
            <p:cNvPr id="4" name="Rectangle 3">
              <a:extLst>
                <a:ext uri="{FF2B5EF4-FFF2-40B4-BE49-F238E27FC236}">
                  <a16:creationId xmlns:a16="http://schemas.microsoft.com/office/drawing/2014/main" id="{1A19055C-339F-4CFD-9B22-5D43CE2BD8DC}"/>
                </a:ext>
              </a:extLst>
            </p:cNvPr>
            <p:cNvSpPr/>
            <p:nvPr/>
          </p:nvSpPr>
          <p:spPr>
            <a:xfrm flipH="1">
              <a:off x="1031583" y="2030878"/>
              <a:ext cx="5275785" cy="2207511"/>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Rectangle 3">
              <a:extLst>
                <a:ext uri="{FF2B5EF4-FFF2-40B4-BE49-F238E27FC236}">
                  <a16:creationId xmlns:a16="http://schemas.microsoft.com/office/drawing/2014/main" id="{28B4DDB0-762E-420C-AB8A-68EA234AA3E1}"/>
                </a:ext>
              </a:extLst>
            </p:cNvPr>
            <p:cNvSpPr/>
            <p:nvPr/>
          </p:nvSpPr>
          <p:spPr>
            <a:xfrm flipH="1">
              <a:off x="6297045" y="2030878"/>
              <a:ext cx="4882520" cy="2201919"/>
            </a:xfrm>
            <a:prstGeom prst="rect">
              <a:avLst/>
            </a:prstGeom>
            <a:solidFill>
              <a:srgbClr val="0170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Text Box 10">
              <a:extLst>
                <a:ext uri="{FF2B5EF4-FFF2-40B4-BE49-F238E27FC236}">
                  <a16:creationId xmlns:a16="http://schemas.microsoft.com/office/drawing/2014/main" id="{2D5C26D8-FC1C-40C0-B521-EAE93F982DB7}"/>
                </a:ext>
              </a:extLst>
            </p:cNvPr>
            <p:cNvSpPr txBox="1">
              <a:spLocks noChangeArrowheads="1"/>
            </p:cNvSpPr>
            <p:nvPr/>
          </p:nvSpPr>
          <p:spPr bwMode="auto">
            <a:xfrm flipH="1">
              <a:off x="6488516" y="2413820"/>
              <a:ext cx="4439029" cy="1338827"/>
            </a:xfrm>
            <a:prstGeom prst="rect">
              <a:avLst/>
            </a:prstGeom>
            <a:noFill/>
            <a:ln w="9525">
              <a:noFill/>
              <a:miter lim="800000"/>
              <a:headEnd/>
              <a:tailEnd/>
            </a:ln>
          </p:spPr>
          <p:txBody>
            <a:bodyPr wrap="square" lIns="45720" tIns="22860" rIns="45720" bIns="22860">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grpSp>
      <p:grpSp>
        <p:nvGrpSpPr>
          <p:cNvPr id="8" name="组合 7">
            <a:extLst>
              <a:ext uri="{FF2B5EF4-FFF2-40B4-BE49-F238E27FC236}">
                <a16:creationId xmlns:a16="http://schemas.microsoft.com/office/drawing/2014/main" id="{2962C6A3-2A0F-423E-98F7-49443E7D4EDD}"/>
              </a:ext>
            </a:extLst>
          </p:cNvPr>
          <p:cNvGrpSpPr/>
          <p:nvPr/>
        </p:nvGrpSpPr>
        <p:grpSpPr>
          <a:xfrm flipH="1">
            <a:off x="1417702" y="4076045"/>
            <a:ext cx="9534817" cy="2207511"/>
            <a:chOff x="1031583" y="2030878"/>
            <a:chExt cx="10147982" cy="2207511"/>
          </a:xfrm>
        </p:grpSpPr>
        <p:sp>
          <p:nvSpPr>
            <p:cNvPr id="9" name="Rectangle 3">
              <a:extLst>
                <a:ext uri="{FF2B5EF4-FFF2-40B4-BE49-F238E27FC236}">
                  <a16:creationId xmlns:a16="http://schemas.microsoft.com/office/drawing/2014/main" id="{7F1EB79A-253A-4294-9CAB-00CBF0AE63CF}"/>
                </a:ext>
              </a:extLst>
            </p:cNvPr>
            <p:cNvSpPr/>
            <p:nvPr/>
          </p:nvSpPr>
          <p:spPr>
            <a:xfrm flipH="1">
              <a:off x="1031583" y="2030878"/>
              <a:ext cx="5275785" cy="2207511"/>
            </a:xfrm>
            <a:prstGeom prst="rect">
              <a:avLst/>
            </a:prstGeom>
            <a:blipFill dpi="0"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Rectangle 3">
              <a:extLst>
                <a:ext uri="{FF2B5EF4-FFF2-40B4-BE49-F238E27FC236}">
                  <a16:creationId xmlns:a16="http://schemas.microsoft.com/office/drawing/2014/main" id="{ADD634E0-5F2A-47F7-AF16-A3AF9CF2CAFF}"/>
                </a:ext>
              </a:extLst>
            </p:cNvPr>
            <p:cNvSpPr/>
            <p:nvPr/>
          </p:nvSpPr>
          <p:spPr>
            <a:xfrm flipH="1">
              <a:off x="6297045" y="2030878"/>
              <a:ext cx="4882520" cy="2201919"/>
            </a:xfrm>
            <a:prstGeom prst="rect">
              <a:avLst/>
            </a:prstGeom>
            <a:solidFill>
              <a:srgbClr val="92D05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Text Box 10">
              <a:extLst>
                <a:ext uri="{FF2B5EF4-FFF2-40B4-BE49-F238E27FC236}">
                  <a16:creationId xmlns:a16="http://schemas.microsoft.com/office/drawing/2014/main" id="{6DDA79D1-9498-4959-AD58-9BCC722C80C5}"/>
                </a:ext>
              </a:extLst>
            </p:cNvPr>
            <p:cNvSpPr txBox="1">
              <a:spLocks noChangeArrowheads="1"/>
            </p:cNvSpPr>
            <p:nvPr/>
          </p:nvSpPr>
          <p:spPr bwMode="auto">
            <a:xfrm flipH="1">
              <a:off x="6488516" y="2413820"/>
              <a:ext cx="4439029" cy="1338827"/>
            </a:xfrm>
            <a:prstGeom prst="rect">
              <a:avLst/>
            </a:prstGeom>
            <a:noFill/>
            <a:ln w="9525">
              <a:noFill/>
              <a:miter lim="800000"/>
              <a:headEnd/>
              <a:tailEnd/>
            </a:ln>
          </p:spPr>
          <p:txBody>
            <a:bodyPr wrap="square" lIns="45720" tIns="22860" rIns="45720" bIns="22860">
              <a:spAutoFit/>
            </a:bodyPr>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grpSp>
    </p:spTree>
    <p:extLst>
      <p:ext uri="{BB962C8B-B14F-4D97-AF65-F5344CB8AC3E}">
        <p14:creationId xmlns:p14="http://schemas.microsoft.com/office/powerpoint/2010/main" val="1924367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行业模式分析</a:t>
            </a:r>
          </a:p>
        </p:txBody>
      </p:sp>
      <p:sp>
        <p:nvSpPr>
          <p:cNvPr id="3" name="直接连接符 90">
            <a:extLst>
              <a:ext uri="{FF2B5EF4-FFF2-40B4-BE49-F238E27FC236}">
                <a16:creationId xmlns:a16="http://schemas.microsoft.com/office/drawing/2014/main" id="{6ACD6F27-3FBA-4E32-9381-40D3A099DCDF}"/>
              </a:ext>
            </a:extLst>
          </p:cNvPr>
          <p:cNvSpPr/>
          <p:nvPr/>
        </p:nvSpPr>
        <p:spPr>
          <a:xfrm>
            <a:off x="1536700" y="3267075"/>
            <a:ext cx="1989138" cy="1588"/>
          </a:xfrm>
          <a:prstGeom prst="line">
            <a:avLst/>
          </a:prstGeom>
          <a:ln w="12700" cap="flat" cmpd="sng">
            <a:solidFill>
              <a:srgbClr val="9DA8B1"/>
            </a:solidFill>
            <a:prstDash val="solid"/>
            <a:miter/>
            <a:headEnd type="none" w="med" len="med"/>
            <a:tailEnd type="none" w="med" len="med"/>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直接连接符 91">
            <a:extLst>
              <a:ext uri="{FF2B5EF4-FFF2-40B4-BE49-F238E27FC236}">
                <a16:creationId xmlns:a16="http://schemas.microsoft.com/office/drawing/2014/main" id="{5982F47A-CC5C-4F2B-A55A-F83A2E7D9335}"/>
              </a:ext>
            </a:extLst>
          </p:cNvPr>
          <p:cNvSpPr/>
          <p:nvPr/>
        </p:nvSpPr>
        <p:spPr>
          <a:xfrm>
            <a:off x="1536700" y="4708525"/>
            <a:ext cx="1989138" cy="1588"/>
          </a:xfrm>
          <a:prstGeom prst="line">
            <a:avLst/>
          </a:prstGeom>
          <a:ln w="12700" cap="flat" cmpd="sng">
            <a:solidFill>
              <a:srgbClr val="9DA8B1"/>
            </a:solidFill>
            <a:prstDash val="solid"/>
            <a:miter/>
            <a:headEnd type="none" w="med" len="med"/>
            <a:tailEnd type="none" w="med" len="med"/>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92">
            <a:extLst>
              <a:ext uri="{FF2B5EF4-FFF2-40B4-BE49-F238E27FC236}">
                <a16:creationId xmlns:a16="http://schemas.microsoft.com/office/drawing/2014/main" id="{264A38B2-DDCB-4B47-8C53-EAFC123643CE}"/>
              </a:ext>
            </a:extLst>
          </p:cNvPr>
          <p:cNvSpPr/>
          <p:nvPr/>
        </p:nvSpPr>
        <p:spPr>
          <a:xfrm>
            <a:off x="1441450" y="1873250"/>
            <a:ext cx="1470025" cy="431800"/>
          </a:xfrm>
          <a:prstGeom prst="rect">
            <a:avLst/>
          </a:prstGeom>
          <a:noFill/>
          <a:ln w="9525">
            <a:noFill/>
            <a:miter/>
          </a:ln>
        </p:spPr>
        <p:txBody>
          <a:bodyPr lIns="91431" tIns="45716" rIns="91431" bIns="45716">
            <a:spAutoFit/>
          </a:bodyPr>
          <a:lstStyle/>
          <a:p>
            <a:pPr lvl="0" eaLnBrk="1" hangingPunct="1">
              <a:buNone/>
            </a:pPr>
            <a:r>
              <a:rPr lang="zh-CN" altLang="en-US"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en-US" altLang="x-none"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47">
            <a:extLst>
              <a:ext uri="{FF2B5EF4-FFF2-40B4-BE49-F238E27FC236}">
                <a16:creationId xmlns:a16="http://schemas.microsoft.com/office/drawing/2014/main" id="{AE5EBD3B-745A-4163-9EAC-900D1480814A}"/>
              </a:ext>
            </a:extLst>
          </p:cNvPr>
          <p:cNvSpPr/>
          <p:nvPr/>
        </p:nvSpPr>
        <p:spPr>
          <a:xfrm>
            <a:off x="1444625" y="2289175"/>
            <a:ext cx="2266950" cy="866775"/>
          </a:xfrm>
          <a:prstGeom prst="rect">
            <a:avLst/>
          </a:prstGeom>
          <a:noFill/>
          <a:ln w="9525">
            <a:noFill/>
            <a:miter/>
          </a:ln>
        </p:spPr>
        <p:txBody>
          <a:bodyPr lIns="91431" tIns="45716" rIns="91431" bIns="45716">
            <a:spAutoFit/>
          </a:bodyPr>
          <a:lstStyle/>
          <a:p>
            <a:pPr lvl="0" eaLnBrk="1" hangingPunct="1">
              <a:lnSpc>
                <a:spcPct val="120000"/>
              </a:lnSpc>
              <a:buNone/>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在此录入上述图表的描述说明，在此录入上述图表的描述说明。</a:t>
            </a:r>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94">
            <a:extLst>
              <a:ext uri="{FF2B5EF4-FFF2-40B4-BE49-F238E27FC236}">
                <a16:creationId xmlns:a16="http://schemas.microsoft.com/office/drawing/2014/main" id="{3AAF481D-F7F5-479A-9F29-D2D6E71AECE4}"/>
              </a:ext>
            </a:extLst>
          </p:cNvPr>
          <p:cNvSpPr/>
          <p:nvPr/>
        </p:nvSpPr>
        <p:spPr>
          <a:xfrm>
            <a:off x="1441450" y="3348038"/>
            <a:ext cx="1470025" cy="430212"/>
          </a:xfrm>
          <a:prstGeom prst="rect">
            <a:avLst/>
          </a:prstGeom>
          <a:noFill/>
          <a:ln w="9525">
            <a:noFill/>
            <a:miter/>
          </a:ln>
        </p:spPr>
        <p:txBody>
          <a:bodyPr lIns="91431" tIns="45716" rIns="91431" bIns="45716">
            <a:spAutoFit/>
          </a:bodyPr>
          <a:lstStyle/>
          <a:p>
            <a:pPr lvl="0" eaLnBrk="1" hangingPunct="1">
              <a:buNone/>
            </a:pPr>
            <a:r>
              <a:rPr lang="zh-CN" altLang="en-US"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en-US" altLang="x-none"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矩形 47">
            <a:extLst>
              <a:ext uri="{FF2B5EF4-FFF2-40B4-BE49-F238E27FC236}">
                <a16:creationId xmlns:a16="http://schemas.microsoft.com/office/drawing/2014/main" id="{5272DA0C-1D53-439C-B571-8437501080F9}"/>
              </a:ext>
            </a:extLst>
          </p:cNvPr>
          <p:cNvSpPr/>
          <p:nvPr/>
        </p:nvSpPr>
        <p:spPr>
          <a:xfrm>
            <a:off x="1444625" y="3762375"/>
            <a:ext cx="2266950" cy="866775"/>
          </a:xfrm>
          <a:prstGeom prst="rect">
            <a:avLst/>
          </a:prstGeom>
          <a:noFill/>
          <a:ln w="9525">
            <a:noFill/>
            <a:miter/>
          </a:ln>
        </p:spPr>
        <p:txBody>
          <a:bodyPr lIns="91431" tIns="45716" rIns="91431" bIns="45716">
            <a:spAutoFit/>
          </a:bodyPr>
          <a:lstStyle/>
          <a:p>
            <a:pPr lvl="0" eaLnBrk="1" hangingPunct="1">
              <a:lnSpc>
                <a:spcPct val="120000"/>
              </a:lnSpc>
              <a:buNone/>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在此录入上述图表的描述说明，在此录入上述图表的描述说明。</a:t>
            </a:r>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矩形 96">
            <a:extLst>
              <a:ext uri="{FF2B5EF4-FFF2-40B4-BE49-F238E27FC236}">
                <a16:creationId xmlns:a16="http://schemas.microsoft.com/office/drawing/2014/main" id="{15B7754C-A451-499C-B096-F61BAE15669E}"/>
              </a:ext>
            </a:extLst>
          </p:cNvPr>
          <p:cNvSpPr/>
          <p:nvPr/>
        </p:nvSpPr>
        <p:spPr>
          <a:xfrm>
            <a:off x="1441450" y="4821238"/>
            <a:ext cx="1470025" cy="430212"/>
          </a:xfrm>
          <a:prstGeom prst="rect">
            <a:avLst/>
          </a:prstGeom>
          <a:noFill/>
          <a:ln w="9525">
            <a:noFill/>
            <a:miter/>
          </a:ln>
        </p:spPr>
        <p:txBody>
          <a:bodyPr lIns="91431" tIns="45716" rIns="91431" bIns="45716">
            <a:spAutoFit/>
          </a:bodyPr>
          <a:lstStyle/>
          <a:p>
            <a:pPr lvl="0" eaLnBrk="1" hangingPunct="1">
              <a:buNone/>
            </a:pPr>
            <a:r>
              <a:rPr lang="zh-CN" altLang="en-US"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endParaRPr lang="en-US" altLang="x-none" sz="22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47">
            <a:extLst>
              <a:ext uri="{FF2B5EF4-FFF2-40B4-BE49-F238E27FC236}">
                <a16:creationId xmlns:a16="http://schemas.microsoft.com/office/drawing/2014/main" id="{A3B48E4D-DC72-4D55-9A0E-47D0E4E14265}"/>
              </a:ext>
            </a:extLst>
          </p:cNvPr>
          <p:cNvSpPr/>
          <p:nvPr/>
        </p:nvSpPr>
        <p:spPr>
          <a:xfrm>
            <a:off x="1444625" y="5235575"/>
            <a:ext cx="2266950" cy="866775"/>
          </a:xfrm>
          <a:prstGeom prst="rect">
            <a:avLst/>
          </a:prstGeom>
          <a:noFill/>
          <a:ln w="9525">
            <a:noFill/>
            <a:miter/>
          </a:ln>
        </p:spPr>
        <p:txBody>
          <a:bodyPr lIns="91431" tIns="45716" rIns="91431" bIns="45716">
            <a:spAutoFit/>
          </a:bodyPr>
          <a:lstStyle/>
          <a:p>
            <a:pPr lvl="0" eaLnBrk="1" hangingPunct="1">
              <a:lnSpc>
                <a:spcPct val="120000"/>
              </a:lnSpc>
              <a:buNone/>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在此录入上述图表的描述说明，在此录入上述图表的描述说明。</a:t>
            </a:r>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2" name="组合 98">
            <a:extLst>
              <a:ext uri="{FF2B5EF4-FFF2-40B4-BE49-F238E27FC236}">
                <a16:creationId xmlns:a16="http://schemas.microsoft.com/office/drawing/2014/main" id="{D11FA37B-1278-40D9-9873-1A6614AC63B9}"/>
              </a:ext>
            </a:extLst>
          </p:cNvPr>
          <p:cNvGrpSpPr/>
          <p:nvPr/>
        </p:nvGrpSpPr>
        <p:grpSpPr>
          <a:xfrm>
            <a:off x="3851275" y="4076700"/>
            <a:ext cx="2195513" cy="1895475"/>
            <a:chOff x="0" y="0"/>
            <a:chExt cx="2331720" cy="1752600"/>
          </a:xfrm>
        </p:grpSpPr>
        <p:sp>
          <p:nvSpPr>
            <p:cNvPr id="13" name="文本框 99">
              <a:extLst>
                <a:ext uri="{FF2B5EF4-FFF2-40B4-BE49-F238E27FC236}">
                  <a16:creationId xmlns:a16="http://schemas.microsoft.com/office/drawing/2014/main" id="{4486DDA5-7779-464A-93B1-AE8ECBFBFE8F}"/>
                </a:ext>
              </a:extLst>
            </p:cNvPr>
            <p:cNvSpPr/>
            <p:nvPr/>
          </p:nvSpPr>
          <p:spPr>
            <a:xfrm>
              <a:off x="121860" y="719623"/>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14" name="文本框 100">
              <a:extLst>
                <a:ext uri="{FF2B5EF4-FFF2-40B4-BE49-F238E27FC236}">
                  <a16:creationId xmlns:a16="http://schemas.microsoft.com/office/drawing/2014/main" id="{A8666AB3-F6F3-41B1-813F-57C49F17FF12}"/>
                </a:ext>
              </a:extLst>
            </p:cNvPr>
            <p:cNvSpPr/>
            <p:nvPr/>
          </p:nvSpPr>
          <p:spPr>
            <a:xfrm>
              <a:off x="121860" y="1260485"/>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15" name="文本框 101">
              <a:extLst>
                <a:ext uri="{FF2B5EF4-FFF2-40B4-BE49-F238E27FC236}">
                  <a16:creationId xmlns:a16="http://schemas.microsoft.com/office/drawing/2014/main" id="{7CBEFF21-4047-4064-A28C-E96CA763EFA0}"/>
                </a:ext>
              </a:extLst>
            </p:cNvPr>
            <p:cNvSpPr/>
            <p:nvPr/>
          </p:nvSpPr>
          <p:spPr>
            <a:xfrm>
              <a:off x="121860" y="178764"/>
              <a:ext cx="2088001" cy="313035"/>
            </a:xfrm>
            <a:prstGeom prst="rect">
              <a:avLst/>
            </a:prstGeom>
            <a:noFill/>
            <a:ln w="9525">
              <a:noFill/>
              <a:miter/>
            </a:ln>
          </p:spPr>
          <p:txBody>
            <a:bodyPr>
              <a:spAutoFit/>
            </a:bodyPr>
            <a:lstStyle/>
            <a:p>
              <a:pPr lvl="0" algn="ctr" eaLnBrk="1" hangingPunct="1">
                <a:buNone/>
              </a:pP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16" name="矩形 102">
              <a:extLst>
                <a:ext uri="{FF2B5EF4-FFF2-40B4-BE49-F238E27FC236}">
                  <a16:creationId xmlns:a16="http://schemas.microsoft.com/office/drawing/2014/main" id="{CB9388D1-03E8-43C7-870B-774517FD38CF}"/>
                </a:ext>
              </a:extLst>
            </p:cNvPr>
            <p:cNvSpPr/>
            <p:nvPr/>
          </p:nvSpPr>
          <p:spPr>
            <a:xfrm>
              <a:off x="0" y="0"/>
              <a:ext cx="2331720" cy="1752600"/>
            </a:xfrm>
            <a:prstGeom prst="rect">
              <a:avLst/>
            </a:prstGeom>
            <a:noFill/>
            <a:ln w="12700" cap="flat" cmpd="sng">
              <a:solidFill>
                <a:srgbClr val="9DA8B1"/>
              </a:solidFill>
              <a:prstDash val="solid"/>
              <a:miter/>
              <a:headEnd type="none" w="med" len="med"/>
              <a:tailEnd type="none" w="med" len="med"/>
            </a:ln>
          </p:spPr>
          <p:txBody>
            <a:bodyPr anchor="ctr"/>
            <a:lstStyle/>
            <a:p>
              <a:pPr lvl="0" algn="ctr" eaLnBrk="1" hangingPunct="1">
                <a:buNone/>
              </a:pPr>
              <a:endParaRPr lang="zh-CN" altLang="zh-CN" sz="3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直接连接符 103">
              <a:extLst>
                <a:ext uri="{FF2B5EF4-FFF2-40B4-BE49-F238E27FC236}">
                  <a16:creationId xmlns:a16="http://schemas.microsoft.com/office/drawing/2014/main" id="{C1CE8E2A-7016-459D-B569-9152394AE12B}"/>
                </a:ext>
              </a:extLst>
            </p:cNvPr>
            <p:cNvSpPr/>
            <p:nvPr/>
          </p:nvSpPr>
          <p:spPr>
            <a:xfrm>
              <a:off x="121860" y="60488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直接连接符 104">
              <a:extLst>
                <a:ext uri="{FF2B5EF4-FFF2-40B4-BE49-F238E27FC236}">
                  <a16:creationId xmlns:a16="http://schemas.microsoft.com/office/drawing/2014/main" id="{42DF70EC-E5E0-4612-9FEB-60FC377914AD}"/>
                </a:ext>
              </a:extLst>
            </p:cNvPr>
            <p:cNvSpPr/>
            <p:nvPr/>
          </p:nvSpPr>
          <p:spPr>
            <a:xfrm>
              <a:off x="121860" y="115099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9" name="组合 105">
            <a:extLst>
              <a:ext uri="{FF2B5EF4-FFF2-40B4-BE49-F238E27FC236}">
                <a16:creationId xmlns:a16="http://schemas.microsoft.com/office/drawing/2014/main" id="{9C06A2E7-DF9A-446A-8A9C-68B1ED0D5E5B}"/>
              </a:ext>
            </a:extLst>
          </p:cNvPr>
          <p:cNvGrpSpPr/>
          <p:nvPr/>
        </p:nvGrpSpPr>
        <p:grpSpPr>
          <a:xfrm>
            <a:off x="6302375" y="4076700"/>
            <a:ext cx="2195513" cy="1895475"/>
            <a:chOff x="0" y="0"/>
            <a:chExt cx="2331720" cy="1752600"/>
          </a:xfrm>
        </p:grpSpPr>
        <p:sp>
          <p:nvSpPr>
            <p:cNvPr id="20" name="文本框 106">
              <a:extLst>
                <a:ext uri="{FF2B5EF4-FFF2-40B4-BE49-F238E27FC236}">
                  <a16:creationId xmlns:a16="http://schemas.microsoft.com/office/drawing/2014/main" id="{C7814E17-3690-4AB2-8FCB-A0AFAAC2D8BF}"/>
                </a:ext>
              </a:extLst>
            </p:cNvPr>
            <p:cNvSpPr/>
            <p:nvPr/>
          </p:nvSpPr>
          <p:spPr>
            <a:xfrm>
              <a:off x="121860" y="719624"/>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21" name="文本框 107">
              <a:extLst>
                <a:ext uri="{FF2B5EF4-FFF2-40B4-BE49-F238E27FC236}">
                  <a16:creationId xmlns:a16="http://schemas.microsoft.com/office/drawing/2014/main" id="{3B0BBA59-6E55-4E3F-A116-7C9C996952A4}"/>
                </a:ext>
              </a:extLst>
            </p:cNvPr>
            <p:cNvSpPr/>
            <p:nvPr/>
          </p:nvSpPr>
          <p:spPr>
            <a:xfrm>
              <a:off x="121860" y="1260485"/>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22" name="文本框 108">
              <a:extLst>
                <a:ext uri="{FF2B5EF4-FFF2-40B4-BE49-F238E27FC236}">
                  <a16:creationId xmlns:a16="http://schemas.microsoft.com/office/drawing/2014/main" id="{B3B68FEC-8D86-4E75-979E-A38C87712B18}"/>
                </a:ext>
              </a:extLst>
            </p:cNvPr>
            <p:cNvSpPr/>
            <p:nvPr/>
          </p:nvSpPr>
          <p:spPr>
            <a:xfrm>
              <a:off x="121860" y="178764"/>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23" name="矩形 109">
              <a:extLst>
                <a:ext uri="{FF2B5EF4-FFF2-40B4-BE49-F238E27FC236}">
                  <a16:creationId xmlns:a16="http://schemas.microsoft.com/office/drawing/2014/main" id="{897B39B0-5B34-48A4-868E-019696C0E0AB}"/>
                </a:ext>
              </a:extLst>
            </p:cNvPr>
            <p:cNvSpPr/>
            <p:nvPr/>
          </p:nvSpPr>
          <p:spPr>
            <a:xfrm>
              <a:off x="0" y="0"/>
              <a:ext cx="2331720" cy="1752600"/>
            </a:xfrm>
            <a:prstGeom prst="rect">
              <a:avLst/>
            </a:prstGeom>
            <a:noFill/>
            <a:ln w="12700" cap="flat" cmpd="sng">
              <a:solidFill>
                <a:srgbClr val="9DA8B1"/>
              </a:solidFill>
              <a:prstDash val="solid"/>
              <a:miter/>
              <a:headEnd type="none" w="med" len="med"/>
              <a:tailEnd type="none" w="med" len="med"/>
            </a:ln>
          </p:spPr>
          <p:txBody>
            <a:bodyPr anchor="ctr"/>
            <a:lstStyle/>
            <a:p>
              <a:pPr lvl="0" algn="ctr" eaLnBrk="1" hangingPunct="1">
                <a:buNone/>
              </a:pPr>
              <a:endParaRPr lang="zh-CN" altLang="zh-CN" sz="3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直接连接符 110">
              <a:extLst>
                <a:ext uri="{FF2B5EF4-FFF2-40B4-BE49-F238E27FC236}">
                  <a16:creationId xmlns:a16="http://schemas.microsoft.com/office/drawing/2014/main" id="{65092BE0-CEF2-4924-816A-E14B82E4D632}"/>
                </a:ext>
              </a:extLst>
            </p:cNvPr>
            <p:cNvSpPr/>
            <p:nvPr/>
          </p:nvSpPr>
          <p:spPr>
            <a:xfrm>
              <a:off x="121860" y="60488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直接连接符 111">
              <a:extLst>
                <a:ext uri="{FF2B5EF4-FFF2-40B4-BE49-F238E27FC236}">
                  <a16:creationId xmlns:a16="http://schemas.microsoft.com/office/drawing/2014/main" id="{943F3094-EA09-464E-9649-1D63C889C129}"/>
                </a:ext>
              </a:extLst>
            </p:cNvPr>
            <p:cNvSpPr/>
            <p:nvPr/>
          </p:nvSpPr>
          <p:spPr>
            <a:xfrm>
              <a:off x="121860" y="115099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6" name="组合 112">
            <a:extLst>
              <a:ext uri="{FF2B5EF4-FFF2-40B4-BE49-F238E27FC236}">
                <a16:creationId xmlns:a16="http://schemas.microsoft.com/office/drawing/2014/main" id="{5998FDCF-7448-4CB7-92CD-FE5FA687DC71}"/>
              </a:ext>
            </a:extLst>
          </p:cNvPr>
          <p:cNvGrpSpPr/>
          <p:nvPr/>
        </p:nvGrpSpPr>
        <p:grpSpPr>
          <a:xfrm>
            <a:off x="8710613" y="4076700"/>
            <a:ext cx="2195512" cy="1895475"/>
            <a:chOff x="0" y="0"/>
            <a:chExt cx="2331720" cy="1752600"/>
          </a:xfrm>
        </p:grpSpPr>
        <p:sp>
          <p:nvSpPr>
            <p:cNvPr id="27" name="文本框 113">
              <a:extLst>
                <a:ext uri="{FF2B5EF4-FFF2-40B4-BE49-F238E27FC236}">
                  <a16:creationId xmlns:a16="http://schemas.microsoft.com/office/drawing/2014/main" id="{983B0042-871F-40A4-A969-02956C3C43B3}"/>
                </a:ext>
              </a:extLst>
            </p:cNvPr>
            <p:cNvSpPr/>
            <p:nvPr/>
          </p:nvSpPr>
          <p:spPr>
            <a:xfrm>
              <a:off x="121861" y="719624"/>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28" name="文本框 114">
              <a:extLst>
                <a:ext uri="{FF2B5EF4-FFF2-40B4-BE49-F238E27FC236}">
                  <a16:creationId xmlns:a16="http://schemas.microsoft.com/office/drawing/2014/main" id="{E6637A19-7221-4B2B-8E76-F5414B5FF330}"/>
                </a:ext>
              </a:extLst>
            </p:cNvPr>
            <p:cNvSpPr/>
            <p:nvPr/>
          </p:nvSpPr>
          <p:spPr>
            <a:xfrm>
              <a:off x="121861" y="1260485"/>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29" name="文本框 115">
              <a:extLst>
                <a:ext uri="{FF2B5EF4-FFF2-40B4-BE49-F238E27FC236}">
                  <a16:creationId xmlns:a16="http://schemas.microsoft.com/office/drawing/2014/main" id="{CF9E628C-6362-40BB-B2DF-B7D1B1D82665}"/>
                </a:ext>
              </a:extLst>
            </p:cNvPr>
            <p:cNvSpPr/>
            <p:nvPr/>
          </p:nvSpPr>
          <p:spPr>
            <a:xfrm>
              <a:off x="121861" y="178764"/>
              <a:ext cx="2088001" cy="313035"/>
            </a:xfrm>
            <a:prstGeom prst="rect">
              <a:avLst/>
            </a:prstGeom>
            <a:noFill/>
            <a:ln w="9525">
              <a:noFill/>
              <a:miter/>
            </a:ln>
          </p:spPr>
          <p:txBody>
            <a:bodyPr>
              <a:spAutoFit/>
            </a:bodyPr>
            <a:lstStyle/>
            <a:p>
              <a:pPr lvl="0" algn="ctr"/>
              <a:r>
                <a:rPr lang="zh-CN" altLang="en-US" sz="2400" baseline="-3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sp>
          <p:nvSpPr>
            <p:cNvPr id="30" name="矩形 116">
              <a:extLst>
                <a:ext uri="{FF2B5EF4-FFF2-40B4-BE49-F238E27FC236}">
                  <a16:creationId xmlns:a16="http://schemas.microsoft.com/office/drawing/2014/main" id="{87C3441B-F564-4285-87B1-D31CF9000E0F}"/>
                </a:ext>
              </a:extLst>
            </p:cNvPr>
            <p:cNvSpPr/>
            <p:nvPr/>
          </p:nvSpPr>
          <p:spPr>
            <a:xfrm>
              <a:off x="0" y="0"/>
              <a:ext cx="2331720" cy="1752600"/>
            </a:xfrm>
            <a:prstGeom prst="rect">
              <a:avLst/>
            </a:prstGeom>
            <a:noFill/>
            <a:ln w="12700" cap="flat" cmpd="sng">
              <a:solidFill>
                <a:srgbClr val="9DA8B1"/>
              </a:solidFill>
              <a:prstDash val="solid"/>
              <a:miter/>
              <a:headEnd type="none" w="med" len="med"/>
              <a:tailEnd type="none" w="med" len="med"/>
            </a:ln>
          </p:spPr>
          <p:txBody>
            <a:bodyPr anchor="ctr"/>
            <a:lstStyle/>
            <a:p>
              <a:pPr lvl="0" algn="ctr" eaLnBrk="1" hangingPunct="1">
                <a:buNone/>
              </a:pPr>
              <a:endParaRPr lang="zh-CN" altLang="zh-CN" sz="3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直接连接符 117">
              <a:extLst>
                <a:ext uri="{FF2B5EF4-FFF2-40B4-BE49-F238E27FC236}">
                  <a16:creationId xmlns:a16="http://schemas.microsoft.com/office/drawing/2014/main" id="{BC70F14B-B223-4917-BA0D-3CAA8CFB45DE}"/>
                </a:ext>
              </a:extLst>
            </p:cNvPr>
            <p:cNvSpPr/>
            <p:nvPr/>
          </p:nvSpPr>
          <p:spPr>
            <a:xfrm>
              <a:off x="121860" y="60488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直接连接符 118">
              <a:extLst>
                <a:ext uri="{FF2B5EF4-FFF2-40B4-BE49-F238E27FC236}">
                  <a16:creationId xmlns:a16="http://schemas.microsoft.com/office/drawing/2014/main" id="{96E3F6F3-2C24-43CD-904D-F0D6EE1641AD}"/>
                </a:ext>
              </a:extLst>
            </p:cNvPr>
            <p:cNvSpPr/>
            <p:nvPr/>
          </p:nvSpPr>
          <p:spPr>
            <a:xfrm>
              <a:off x="121860" y="1150992"/>
              <a:ext cx="2088000" cy="1"/>
            </a:xfrm>
            <a:prstGeom prst="line">
              <a:avLst/>
            </a:prstGeom>
            <a:ln w="12700" cap="flat" cmpd="sng">
              <a:solidFill>
                <a:srgbClr val="9DA8B1"/>
              </a:solidFill>
              <a:prstDash val="solid"/>
              <a:miter/>
              <a:headEnd type="none" w="med" len="med"/>
              <a:tailEnd type="none" w="med" len="med"/>
            </a:ln>
          </p:spPr>
          <p:txBody>
            <a:bodyPr/>
            <a:lstStyle/>
            <a:p>
              <a:endParaRPr lang="zh-CN" altLang="en-US" sz="2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3" name="组合 119">
            <a:extLst>
              <a:ext uri="{FF2B5EF4-FFF2-40B4-BE49-F238E27FC236}">
                <a16:creationId xmlns:a16="http://schemas.microsoft.com/office/drawing/2014/main" id="{A8868263-32B7-42AA-A5F7-8A32119316EB}"/>
              </a:ext>
            </a:extLst>
          </p:cNvPr>
          <p:cNvGrpSpPr/>
          <p:nvPr/>
        </p:nvGrpSpPr>
        <p:grpSpPr>
          <a:xfrm>
            <a:off x="3851275" y="2003425"/>
            <a:ext cx="2195513" cy="2074863"/>
            <a:chOff x="0" y="0"/>
            <a:chExt cx="2331720" cy="1920240"/>
          </a:xfrm>
          <a:solidFill>
            <a:srgbClr val="6EB106"/>
          </a:solidFill>
        </p:grpSpPr>
        <p:sp>
          <p:nvSpPr>
            <p:cNvPr id="34" name="矩形 120">
              <a:extLst>
                <a:ext uri="{FF2B5EF4-FFF2-40B4-BE49-F238E27FC236}">
                  <a16:creationId xmlns:a16="http://schemas.microsoft.com/office/drawing/2014/main" id="{D405D695-8E60-4A5C-9F98-6EC7861887F7}"/>
                </a:ext>
              </a:extLst>
            </p:cNvPr>
            <p:cNvSpPr/>
            <p:nvPr/>
          </p:nvSpPr>
          <p:spPr>
            <a:xfrm>
              <a:off x="0" y="0"/>
              <a:ext cx="2331720" cy="1920240"/>
            </a:xfrm>
            <a:prstGeom prst="rect">
              <a:avLst/>
            </a:prstGeom>
            <a:solidFill>
              <a:srgbClr val="0170C1"/>
            </a:solidFill>
            <a:ln w="9525">
              <a:noFill/>
              <a:miter/>
            </a:ln>
          </p:spPr>
          <p:txBody>
            <a:bodyPr anchor="ctr"/>
            <a:lstStyle/>
            <a:p>
              <a:pPr lvl="0" algn="ctr" eaLnBrk="1" hangingPunct="1">
                <a:buNone/>
              </a:pPr>
              <a:endParaRPr lang="zh-CN" altLang="zh-CN" sz="3600" dirty="0">
                <a:solidFill>
                  <a:srgbClr val="3F3F3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Freeform 151">
              <a:extLst>
                <a:ext uri="{FF2B5EF4-FFF2-40B4-BE49-F238E27FC236}">
                  <a16:creationId xmlns:a16="http://schemas.microsoft.com/office/drawing/2014/main" id="{F07D7EB4-7FC3-4C95-B8E1-E5BDCA1FBFAD}"/>
                </a:ext>
              </a:extLst>
            </p:cNvPr>
            <p:cNvSpPr>
              <a:spLocks noEditPoints="1"/>
            </p:cNvSpPr>
            <p:nvPr/>
          </p:nvSpPr>
          <p:spPr>
            <a:xfrm>
              <a:off x="656771" y="337024"/>
              <a:ext cx="984095" cy="863594"/>
            </a:xfrm>
            <a:custGeom>
              <a:avLst/>
              <a:gdLst>
                <a:gd name="txL" fmla="*/ 0 w 123"/>
                <a:gd name="txT" fmla="*/ 0 h 129"/>
                <a:gd name="txR" fmla="*/ 123 w 123"/>
                <a:gd name="txB" fmla="*/ 129 h 12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solidFill>
            <a:ln w="9525">
              <a:noFill/>
            </a:ln>
          </p:spPr>
          <p:txBody>
            <a:bodyPr/>
            <a:lstStyle/>
            <a:p>
              <a:endParaRPr lang="zh-CN" altLang="en-US" sz="28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文本框 122">
              <a:extLst>
                <a:ext uri="{FF2B5EF4-FFF2-40B4-BE49-F238E27FC236}">
                  <a16:creationId xmlns:a16="http://schemas.microsoft.com/office/drawing/2014/main" id="{9FEC113F-1F65-4291-9241-895AC2B7F1A4}"/>
                </a:ext>
              </a:extLst>
            </p:cNvPr>
            <p:cNvSpPr/>
            <p:nvPr/>
          </p:nvSpPr>
          <p:spPr>
            <a:xfrm>
              <a:off x="121860" y="1442827"/>
              <a:ext cx="2088001" cy="351303"/>
            </a:xfrm>
            <a:prstGeom prst="rect">
              <a:avLst/>
            </a:prstGeom>
            <a:noFill/>
            <a:ln w="9525">
              <a:noFill/>
              <a:miter/>
            </a:ln>
          </p:spPr>
          <p:txBody>
            <a:bodyPr>
              <a:spAutoFit/>
            </a:bodyPr>
            <a:lstStyle/>
            <a:p>
              <a:pPr lvl="0" algn="ctr" eaLnBrk="1" hangingPunct="1">
                <a:buNone/>
              </a:pPr>
              <a:r>
                <a:rPr lang="zh-CN" altLang="en-US" sz="2800" baseline="-3000" dirty="0">
                  <a:solidFill>
                    <a:srgbClr val="F2F2F2"/>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grpSp>
      <p:grpSp>
        <p:nvGrpSpPr>
          <p:cNvPr id="37" name="组合 123">
            <a:extLst>
              <a:ext uri="{FF2B5EF4-FFF2-40B4-BE49-F238E27FC236}">
                <a16:creationId xmlns:a16="http://schemas.microsoft.com/office/drawing/2014/main" id="{271E9E10-B25B-4F49-9EFC-C37B49E11010}"/>
              </a:ext>
            </a:extLst>
          </p:cNvPr>
          <p:cNvGrpSpPr/>
          <p:nvPr/>
        </p:nvGrpSpPr>
        <p:grpSpPr>
          <a:xfrm>
            <a:off x="6318250" y="2003425"/>
            <a:ext cx="2195513" cy="2074863"/>
            <a:chOff x="0" y="0"/>
            <a:chExt cx="2331720" cy="1920240"/>
          </a:xfrm>
          <a:solidFill>
            <a:srgbClr val="6EB106"/>
          </a:solidFill>
        </p:grpSpPr>
        <p:sp>
          <p:nvSpPr>
            <p:cNvPr id="38" name="矩形 124">
              <a:extLst>
                <a:ext uri="{FF2B5EF4-FFF2-40B4-BE49-F238E27FC236}">
                  <a16:creationId xmlns:a16="http://schemas.microsoft.com/office/drawing/2014/main" id="{5718E788-41F2-4FF5-B956-7F500A424F67}"/>
                </a:ext>
              </a:extLst>
            </p:cNvPr>
            <p:cNvSpPr/>
            <p:nvPr/>
          </p:nvSpPr>
          <p:spPr>
            <a:xfrm>
              <a:off x="0" y="0"/>
              <a:ext cx="2331720" cy="1920240"/>
            </a:xfrm>
            <a:prstGeom prst="rect">
              <a:avLst/>
            </a:prstGeom>
            <a:solidFill>
              <a:srgbClr val="92D051"/>
            </a:solidFill>
            <a:ln w="9525">
              <a:noFill/>
              <a:miter/>
            </a:ln>
          </p:spPr>
          <p:txBody>
            <a:bodyPr anchor="ctr"/>
            <a:lstStyle/>
            <a:p>
              <a:pPr lvl="0" algn="ctr" eaLnBrk="1" hangingPunct="1">
                <a:buNone/>
              </a:pPr>
              <a:endParaRPr lang="zh-CN" altLang="zh-CN" sz="3600" dirty="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文本框 125">
              <a:extLst>
                <a:ext uri="{FF2B5EF4-FFF2-40B4-BE49-F238E27FC236}">
                  <a16:creationId xmlns:a16="http://schemas.microsoft.com/office/drawing/2014/main" id="{44909477-DFB6-4607-95B2-DA03C6551399}"/>
                </a:ext>
              </a:extLst>
            </p:cNvPr>
            <p:cNvSpPr/>
            <p:nvPr/>
          </p:nvSpPr>
          <p:spPr>
            <a:xfrm>
              <a:off x="106620" y="1442826"/>
              <a:ext cx="2088001" cy="351303"/>
            </a:xfrm>
            <a:prstGeom prst="rect">
              <a:avLst/>
            </a:prstGeom>
            <a:noFill/>
            <a:ln w="9525">
              <a:noFill/>
              <a:miter/>
            </a:ln>
          </p:spPr>
          <p:txBody>
            <a:bodyPr>
              <a:spAutoFit/>
            </a:bodyPr>
            <a:lstStyle/>
            <a:p>
              <a:pPr lvl="0" algn="ctr"/>
              <a:r>
                <a:rPr lang="zh-CN" altLang="en-US" sz="2800" baseline="-3000" dirty="0">
                  <a:solidFill>
                    <a:srgbClr val="F2F2F2"/>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grpSp>
      <p:grpSp>
        <p:nvGrpSpPr>
          <p:cNvPr id="40" name="组合 126">
            <a:extLst>
              <a:ext uri="{FF2B5EF4-FFF2-40B4-BE49-F238E27FC236}">
                <a16:creationId xmlns:a16="http://schemas.microsoft.com/office/drawing/2014/main" id="{F98C6480-E2A5-4A18-B2F7-2154CBCBA419}"/>
              </a:ext>
            </a:extLst>
          </p:cNvPr>
          <p:cNvGrpSpPr/>
          <p:nvPr/>
        </p:nvGrpSpPr>
        <p:grpSpPr>
          <a:xfrm>
            <a:off x="8718550" y="2003425"/>
            <a:ext cx="2195513" cy="2074863"/>
            <a:chOff x="0" y="0"/>
            <a:chExt cx="2331720" cy="1920240"/>
          </a:xfrm>
          <a:solidFill>
            <a:srgbClr val="6EB106"/>
          </a:solidFill>
        </p:grpSpPr>
        <p:sp>
          <p:nvSpPr>
            <p:cNvPr id="41" name="矩形 127">
              <a:extLst>
                <a:ext uri="{FF2B5EF4-FFF2-40B4-BE49-F238E27FC236}">
                  <a16:creationId xmlns:a16="http://schemas.microsoft.com/office/drawing/2014/main" id="{1DEF6494-5377-4FB9-B79E-6BD3088D7180}"/>
                </a:ext>
              </a:extLst>
            </p:cNvPr>
            <p:cNvSpPr/>
            <p:nvPr/>
          </p:nvSpPr>
          <p:spPr>
            <a:xfrm>
              <a:off x="0" y="0"/>
              <a:ext cx="2331720" cy="1920240"/>
            </a:xfrm>
            <a:prstGeom prst="rect">
              <a:avLst/>
            </a:prstGeom>
            <a:solidFill>
              <a:srgbClr val="0170C1"/>
            </a:solidFill>
            <a:ln w="9525">
              <a:noFill/>
              <a:miter/>
            </a:ln>
          </p:spPr>
          <p:txBody>
            <a:bodyPr anchor="ctr"/>
            <a:lstStyle/>
            <a:p>
              <a:pPr lvl="0" algn="ctr" eaLnBrk="1" hangingPunct="1">
                <a:buNone/>
              </a:pPr>
              <a:endParaRPr lang="zh-CN" altLang="zh-CN" sz="3600" dirty="0">
                <a:solidFill>
                  <a:srgbClr val="3F3F3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Freeform 145">
              <a:extLst>
                <a:ext uri="{FF2B5EF4-FFF2-40B4-BE49-F238E27FC236}">
                  <a16:creationId xmlns:a16="http://schemas.microsoft.com/office/drawing/2014/main" id="{1B4C153C-EFD4-4685-B055-BCEEA56F7DEA}"/>
                </a:ext>
              </a:extLst>
            </p:cNvPr>
            <p:cNvSpPr>
              <a:spLocks noEditPoints="1"/>
            </p:cNvSpPr>
            <p:nvPr/>
          </p:nvSpPr>
          <p:spPr>
            <a:xfrm>
              <a:off x="686559" y="373833"/>
              <a:ext cx="958600" cy="826785"/>
            </a:xfrm>
            <a:custGeom>
              <a:avLst/>
              <a:gdLst>
                <a:gd name="txL" fmla="*/ 0 w 111"/>
                <a:gd name="txT" fmla="*/ 0 h 111"/>
                <a:gd name="txR" fmla="*/ 111 w 111"/>
                <a:gd name="txB" fmla="*/ 111 h 1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solidFill>
            <a:ln w="9525">
              <a:noFill/>
            </a:ln>
          </p:spPr>
          <p:txBody>
            <a:bodyPr/>
            <a:lstStyle/>
            <a:p>
              <a:endParaRPr lang="zh-CN" altLang="en-US" sz="28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文本框 129">
              <a:extLst>
                <a:ext uri="{FF2B5EF4-FFF2-40B4-BE49-F238E27FC236}">
                  <a16:creationId xmlns:a16="http://schemas.microsoft.com/office/drawing/2014/main" id="{914E0914-5ABC-4E94-9360-AF88C8D73BDF}"/>
                </a:ext>
              </a:extLst>
            </p:cNvPr>
            <p:cNvSpPr/>
            <p:nvPr/>
          </p:nvSpPr>
          <p:spPr>
            <a:xfrm>
              <a:off x="114240" y="1442826"/>
              <a:ext cx="2088001" cy="351303"/>
            </a:xfrm>
            <a:prstGeom prst="rect">
              <a:avLst/>
            </a:prstGeom>
            <a:noFill/>
            <a:ln w="9525">
              <a:noFill/>
              <a:miter/>
            </a:ln>
          </p:spPr>
          <p:txBody>
            <a:bodyPr>
              <a:spAutoFit/>
            </a:bodyPr>
            <a:lstStyle/>
            <a:p>
              <a:pPr lvl="0" algn="ctr"/>
              <a:r>
                <a:rPr lang="zh-CN" altLang="en-US" sz="2800" baseline="-3000" dirty="0">
                  <a:solidFill>
                    <a:srgbClr val="F2F2F2"/>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p>
          </p:txBody>
        </p:sp>
      </p:grpSp>
      <p:sp>
        <p:nvSpPr>
          <p:cNvPr id="44" name="Freeform 123">
            <a:extLst>
              <a:ext uri="{FF2B5EF4-FFF2-40B4-BE49-F238E27FC236}">
                <a16:creationId xmlns:a16="http://schemas.microsoft.com/office/drawing/2014/main" id="{3E57AE7D-2EF5-4FC8-8FAA-0ED3FD42C5E1}"/>
              </a:ext>
            </a:extLst>
          </p:cNvPr>
          <p:cNvSpPr>
            <a:spLocks noEditPoints="1"/>
          </p:cNvSpPr>
          <p:nvPr/>
        </p:nvSpPr>
        <p:spPr>
          <a:xfrm>
            <a:off x="7011988" y="2586038"/>
            <a:ext cx="806450" cy="569912"/>
          </a:xfrm>
          <a:custGeom>
            <a:avLst/>
            <a:gdLst>
              <a:gd name="txL" fmla="*/ 0 w 61"/>
              <a:gd name="txT" fmla="*/ 0 h 40"/>
              <a:gd name="txR" fmla="*/ 61 w 61"/>
              <a:gd name="txB" fmla="*/ 40 h 40"/>
            </a:gdLst>
            <a:ahLst/>
            <a:cxnLst>
              <a:cxn ang="0">
                <a:pos x="0" y="2147483646"/>
              </a:cxn>
              <a:cxn ang="0">
                <a:pos x="0" y="2147483646"/>
              </a:cxn>
              <a:cxn ang="0">
                <a:pos x="0" y="2147483646"/>
              </a:cxn>
              <a:cxn ang="0">
                <a:pos x="0"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rgbClr val="F2F2F2">
              <a:alpha val="100000"/>
            </a:srgbClr>
          </a:solidFill>
          <a:ln w="9525">
            <a:noFill/>
          </a:ln>
        </p:spPr>
        <p:txBody>
          <a:bodyPr/>
          <a:lstStyle/>
          <a:p>
            <a:endParaRPr lang="zh-CN" altLang="en-US" sz="28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4223097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filter="barn(inVertical)">
                                      <p:cBhvr>
                                        <p:cTn id="12" dur="500"/>
                                        <p:tgtEl>
                                          <p:spTgt spid="40"/>
                                        </p:tgtEl>
                                      </p:cBhvr>
                                    </p:animEffect>
                                  </p:childTnLst>
                                </p:cTn>
                              </p:par>
                              <p:par>
                                <p:cTn id="13" presetID="16" presetClass="entr" presetSubtype="21"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filter="barn(inVertical)">
                                      <p:cBhvr>
                                        <p:cTn id="15" dur="500"/>
                                        <p:tgtEl>
                                          <p:spTgt spid="26"/>
                                        </p:tgtEl>
                                      </p:cBhvr>
                                    </p:animEffect>
                                  </p:childTnLst>
                                </p:cTn>
                              </p:par>
                              <p:par>
                                <p:cTn id="16" presetID="16" presetClass="entr" presetSubtype="21" fill="hold" nodeType="withEffect">
                                  <p:stCondLst>
                                    <p:cond delay="1250"/>
                                  </p:stCondLst>
                                  <p:childTnLst>
                                    <p:set>
                                      <p:cBhvr>
                                        <p:cTn id="17" dur="1" fill="hold">
                                          <p:stCondLst>
                                            <p:cond delay="0"/>
                                          </p:stCondLst>
                                        </p:cTn>
                                        <p:tgtEl>
                                          <p:spTgt spid="37"/>
                                        </p:tgtEl>
                                        <p:attrNameLst>
                                          <p:attrName>style.visibility</p:attrName>
                                        </p:attrNameLst>
                                      </p:cBhvr>
                                      <p:to>
                                        <p:strVal val="visible"/>
                                      </p:to>
                                    </p:set>
                                    <p:animEffect filter="barn(inVertical)">
                                      <p:cBhvr>
                                        <p:cTn id="18" dur="500"/>
                                        <p:tgtEl>
                                          <p:spTgt spid="37"/>
                                        </p:tgtEl>
                                      </p:cBhvr>
                                    </p:animEffect>
                                  </p:childTnLst>
                                </p:cTn>
                              </p:par>
                              <p:par>
                                <p:cTn id="19" presetID="16" presetClass="entr" presetSubtype="21" fill="hold" nodeType="withEffect">
                                  <p:stCondLst>
                                    <p:cond delay="1500"/>
                                  </p:stCondLst>
                                  <p:childTnLst>
                                    <p:set>
                                      <p:cBhvr>
                                        <p:cTn id="20" dur="1" fill="hold">
                                          <p:stCondLst>
                                            <p:cond delay="0"/>
                                          </p:stCondLst>
                                        </p:cTn>
                                        <p:tgtEl>
                                          <p:spTgt spid="44"/>
                                        </p:tgtEl>
                                        <p:attrNameLst>
                                          <p:attrName>style.visibility</p:attrName>
                                        </p:attrNameLst>
                                      </p:cBhvr>
                                      <p:to>
                                        <p:strVal val="visible"/>
                                      </p:to>
                                    </p:set>
                                    <p:animEffect filter="barn(inVertical)">
                                      <p:cBhvr>
                                        <p:cTn id="21" dur="250"/>
                                        <p:tgtEl>
                                          <p:spTgt spid="44"/>
                                        </p:tgtEl>
                                      </p:cBhvr>
                                    </p:animEffect>
                                  </p:childTnLst>
                                </p:cTn>
                              </p:par>
                              <p:par>
                                <p:cTn id="22" presetID="16" presetClass="entr" presetSubtype="21" fill="hold" nodeType="withEffect">
                                  <p:stCondLst>
                                    <p:cond delay="1250"/>
                                  </p:stCondLst>
                                  <p:childTnLst>
                                    <p:set>
                                      <p:cBhvr>
                                        <p:cTn id="23" dur="1" fill="hold">
                                          <p:stCondLst>
                                            <p:cond delay="0"/>
                                          </p:stCondLst>
                                        </p:cTn>
                                        <p:tgtEl>
                                          <p:spTgt spid="19"/>
                                        </p:tgtEl>
                                        <p:attrNameLst>
                                          <p:attrName>style.visibility</p:attrName>
                                        </p:attrNameLst>
                                      </p:cBhvr>
                                      <p:to>
                                        <p:strVal val="visible"/>
                                      </p:to>
                                    </p:set>
                                    <p:animEffect filter="barn(inVertical)">
                                      <p:cBhvr>
                                        <p:cTn id="24" dur="500"/>
                                        <p:tgtEl>
                                          <p:spTgt spid="19"/>
                                        </p:tgtEl>
                                      </p:cBhvr>
                                    </p:animEffect>
                                  </p:childTnLst>
                                </p:cTn>
                              </p:par>
                              <p:par>
                                <p:cTn id="25" presetID="16" presetClass="entr" presetSubtype="21" fill="hold" nodeType="withEffect">
                                  <p:stCondLst>
                                    <p:cond delay="2250"/>
                                  </p:stCondLst>
                                  <p:childTnLst>
                                    <p:set>
                                      <p:cBhvr>
                                        <p:cTn id="26" dur="1" fill="hold">
                                          <p:stCondLst>
                                            <p:cond delay="0"/>
                                          </p:stCondLst>
                                        </p:cTn>
                                        <p:tgtEl>
                                          <p:spTgt spid="33"/>
                                        </p:tgtEl>
                                        <p:attrNameLst>
                                          <p:attrName>style.visibility</p:attrName>
                                        </p:attrNameLst>
                                      </p:cBhvr>
                                      <p:to>
                                        <p:strVal val="visible"/>
                                      </p:to>
                                    </p:set>
                                    <p:animEffect filter="barn(inVertical)">
                                      <p:cBhvr>
                                        <p:cTn id="27" dur="500"/>
                                        <p:tgtEl>
                                          <p:spTgt spid="33"/>
                                        </p:tgtEl>
                                      </p:cBhvr>
                                    </p:animEffect>
                                  </p:childTnLst>
                                </p:cTn>
                              </p:par>
                              <p:par>
                                <p:cTn id="28" presetID="16" presetClass="entr" presetSubtype="21" fill="hold" nodeType="withEffect">
                                  <p:stCondLst>
                                    <p:cond delay="2250"/>
                                  </p:stCondLst>
                                  <p:childTnLst>
                                    <p:set>
                                      <p:cBhvr>
                                        <p:cTn id="29" dur="1" fill="hold">
                                          <p:stCondLst>
                                            <p:cond delay="0"/>
                                          </p:stCondLst>
                                        </p:cTn>
                                        <p:tgtEl>
                                          <p:spTgt spid="12"/>
                                        </p:tgtEl>
                                        <p:attrNameLst>
                                          <p:attrName>style.visibility</p:attrName>
                                        </p:attrNameLst>
                                      </p:cBhvr>
                                      <p:to>
                                        <p:strVal val="visible"/>
                                      </p:to>
                                    </p:set>
                                    <p:animEffect filter="barn(inVertical)">
                                      <p:cBhvr>
                                        <p:cTn id="30" dur="500"/>
                                        <p:tgtEl>
                                          <p:spTgt spid="12"/>
                                        </p:tgtEl>
                                      </p:cBhvr>
                                    </p:animEffect>
                                  </p:childTnLst>
                                </p:cTn>
                              </p:par>
                            </p:childTnLst>
                          </p:cTn>
                        </p:par>
                        <p:par>
                          <p:cTn id="31" fill="hold">
                            <p:stCondLst>
                              <p:cond delay="3250"/>
                            </p:stCondLst>
                            <p:childTnLst>
                              <p:par>
                                <p:cTn id="32" presetID="14" presetClass="entr" presetSubtype="1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filter="randombar(horizontal)">
                                      <p:cBhvr>
                                        <p:cTn id="34" dur="500"/>
                                        <p:tgtEl>
                                          <p:spTgt spid="3"/>
                                        </p:tgtEl>
                                      </p:cBhvr>
                                    </p:animEffect>
                                  </p:childTnLst>
                                </p:cTn>
                              </p:par>
                              <p:par>
                                <p:cTn id="35" presetID="14"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filter="randombar(horizontal)">
                                      <p:cBhvr>
                                        <p:cTn id="37" dur="500"/>
                                        <p:tgtEl>
                                          <p:spTgt spid="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filter="randombar(horizontal)">
                                      <p:cBhvr>
                                        <p:cTn id="40" dur="500"/>
                                        <p:tgtEl>
                                          <p:spTgt spid="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filter="randombar(horizontal)">
                                      <p:cBhvr>
                                        <p:cTn id="43" dur="500"/>
                                        <p:tgtEl>
                                          <p:spTgt spid="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filter="randombar(horizontal)">
                                      <p:cBhvr>
                                        <p:cTn id="46" dur="500"/>
                                        <p:tgtEl>
                                          <p:spTgt spid="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filter="randombar(horizontal)">
                                      <p:cBhvr>
                                        <p:cTn id="49" dur="500"/>
                                        <p:tgtEl>
                                          <p:spTgt spid="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filter="randombar(horizontal)">
                                      <p:cBhvr>
                                        <p:cTn id="52" dur="500"/>
                                        <p:tgtEl>
                                          <p:spTgt spid="1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filter="randombar(horizontal)">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bldLvl="0"/>
      <p:bldP spid="6" grpId="0" bldLvl="0"/>
      <p:bldP spid="8" grpId="0" bldLvl="0"/>
      <p:bldP spid="9" grpId="0" bldLvl="0"/>
      <p:bldP spid="10" grpId="0" bldLvl="0"/>
      <p:bldP spid="11"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行业模式分析</a:t>
            </a:r>
          </a:p>
        </p:txBody>
      </p:sp>
      <p:grpSp>
        <p:nvGrpSpPr>
          <p:cNvPr id="3" name="组合 2">
            <a:extLst>
              <a:ext uri="{FF2B5EF4-FFF2-40B4-BE49-F238E27FC236}">
                <a16:creationId xmlns:a16="http://schemas.microsoft.com/office/drawing/2014/main" id="{18959DEC-7A11-42CF-B172-CC37B8BFA1E5}"/>
              </a:ext>
            </a:extLst>
          </p:cNvPr>
          <p:cNvGrpSpPr/>
          <p:nvPr/>
        </p:nvGrpSpPr>
        <p:grpSpPr>
          <a:xfrm>
            <a:off x="6087187" y="1926398"/>
            <a:ext cx="5372711" cy="3870358"/>
            <a:chOff x="3313574" y="1207251"/>
            <a:chExt cx="3596626" cy="2590915"/>
          </a:xfrm>
        </p:grpSpPr>
        <p:sp>
          <p:nvSpPr>
            <p:cNvPr id="4" name="椭圆 3">
              <a:extLst>
                <a:ext uri="{FF2B5EF4-FFF2-40B4-BE49-F238E27FC236}">
                  <a16:creationId xmlns:a16="http://schemas.microsoft.com/office/drawing/2014/main" id="{87DAA64E-7831-4C78-9BB7-302D9A5BDD8F}"/>
                </a:ext>
              </a:extLst>
            </p:cNvPr>
            <p:cNvSpPr>
              <a:spLocks noChangeAspect="1"/>
            </p:cNvSpPr>
            <p:nvPr/>
          </p:nvSpPr>
          <p:spPr bwMode="auto">
            <a:xfrm>
              <a:off x="3313574" y="1223769"/>
              <a:ext cx="313078" cy="313078"/>
            </a:xfrm>
            <a:prstGeom prst="ellipse">
              <a:avLst/>
            </a:prstGeom>
            <a:solidFill>
              <a:srgbClr val="0170C1"/>
            </a:solidFill>
            <a:ln w="9525" cap="flat" cmpd="sng" algn="ctr">
              <a:no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r>
                <a:rPr lang="en-US" altLang="zh-CN"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1</a:t>
              </a:r>
              <a:endParaRPr lang="zh-CN" altLang="en-US"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TextBox 30">
              <a:extLst>
                <a:ext uri="{FF2B5EF4-FFF2-40B4-BE49-F238E27FC236}">
                  <a16:creationId xmlns:a16="http://schemas.microsoft.com/office/drawing/2014/main" id="{3CF7C27B-8ADF-4421-8EB7-9072EA0342A6}"/>
                </a:ext>
              </a:extLst>
            </p:cNvPr>
            <p:cNvSpPr txBox="1"/>
            <p:nvPr/>
          </p:nvSpPr>
          <p:spPr>
            <a:xfrm>
              <a:off x="3600272" y="1207251"/>
              <a:ext cx="3309928" cy="350257"/>
            </a:xfrm>
            <a:prstGeom prst="rect">
              <a:avLst/>
            </a:prstGeom>
            <a:noFill/>
          </p:spPr>
          <p:txBody>
            <a:bodyPr wrap="square" rtlCol="0">
              <a:spAutoFit/>
            </a:body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单击此处添加内容单击此处添加内容单击此处添加内容单击此处添加内容单击此处添加内容单击此处添加内容</a:t>
              </a:r>
            </a:p>
          </p:txBody>
        </p:sp>
        <p:sp>
          <p:nvSpPr>
            <p:cNvPr id="6" name="椭圆 5">
              <a:extLst>
                <a:ext uri="{FF2B5EF4-FFF2-40B4-BE49-F238E27FC236}">
                  <a16:creationId xmlns:a16="http://schemas.microsoft.com/office/drawing/2014/main" id="{CC67B99D-543B-4A27-AEB3-A7D7081C6B4C}"/>
                </a:ext>
              </a:extLst>
            </p:cNvPr>
            <p:cNvSpPr>
              <a:spLocks noChangeAspect="1"/>
            </p:cNvSpPr>
            <p:nvPr/>
          </p:nvSpPr>
          <p:spPr bwMode="auto">
            <a:xfrm>
              <a:off x="3313574" y="1962140"/>
              <a:ext cx="313078" cy="313078"/>
            </a:xfrm>
            <a:prstGeom prst="ellipse">
              <a:avLst/>
            </a:prstGeom>
            <a:solidFill>
              <a:srgbClr val="92D051"/>
            </a:solidFill>
            <a:ln w="9525" cap="flat" cmpd="sng" algn="ctr">
              <a:no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r>
                <a:rPr lang="en-US" altLang="zh-CN"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2</a:t>
              </a:r>
              <a:endParaRPr lang="zh-CN" altLang="en-US"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TextBox 32">
              <a:extLst>
                <a:ext uri="{FF2B5EF4-FFF2-40B4-BE49-F238E27FC236}">
                  <a16:creationId xmlns:a16="http://schemas.microsoft.com/office/drawing/2014/main" id="{375E41FA-B230-4CC1-AA1E-A2C5B19504F8}"/>
                </a:ext>
              </a:extLst>
            </p:cNvPr>
            <p:cNvSpPr txBox="1"/>
            <p:nvPr/>
          </p:nvSpPr>
          <p:spPr>
            <a:xfrm>
              <a:off x="3600272" y="1929104"/>
              <a:ext cx="3309928" cy="350257"/>
            </a:xfrm>
            <a:prstGeom prst="rect">
              <a:avLst/>
            </a:prstGeom>
            <a:noFill/>
          </p:spPr>
          <p:txBody>
            <a:bodyPr wrap="square" rtlCol="0">
              <a:spAutoFit/>
            </a:body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单击此处添加内容单击此处添加内容单击此处添加内容单击此处添加内容单击此处添加内容单击此处添加内容</a:t>
              </a:r>
            </a:p>
          </p:txBody>
        </p:sp>
        <p:sp>
          <p:nvSpPr>
            <p:cNvPr id="9" name="椭圆 8">
              <a:extLst>
                <a:ext uri="{FF2B5EF4-FFF2-40B4-BE49-F238E27FC236}">
                  <a16:creationId xmlns:a16="http://schemas.microsoft.com/office/drawing/2014/main" id="{BABD7475-1597-4D6E-9322-F4B1107DEF02}"/>
                </a:ext>
              </a:extLst>
            </p:cNvPr>
            <p:cNvSpPr>
              <a:spLocks noChangeAspect="1"/>
            </p:cNvSpPr>
            <p:nvPr/>
          </p:nvSpPr>
          <p:spPr bwMode="auto">
            <a:xfrm>
              <a:off x="3313574" y="2730683"/>
              <a:ext cx="313078" cy="313078"/>
            </a:xfrm>
            <a:prstGeom prst="ellipse">
              <a:avLst/>
            </a:prstGeom>
            <a:solidFill>
              <a:srgbClr val="0170C1"/>
            </a:solidFill>
            <a:ln w="9525" cap="flat" cmpd="sng" algn="ctr">
              <a:no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r>
                <a:rPr lang="en-US" altLang="zh-CN"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3</a:t>
              </a:r>
              <a:endParaRPr lang="zh-CN" altLang="en-US"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TextBox 34">
              <a:extLst>
                <a:ext uri="{FF2B5EF4-FFF2-40B4-BE49-F238E27FC236}">
                  <a16:creationId xmlns:a16="http://schemas.microsoft.com/office/drawing/2014/main" id="{89F95BD7-5795-4175-9910-7C8AEAD1616B}"/>
                </a:ext>
              </a:extLst>
            </p:cNvPr>
            <p:cNvSpPr txBox="1"/>
            <p:nvPr/>
          </p:nvSpPr>
          <p:spPr>
            <a:xfrm>
              <a:off x="3600272" y="2590497"/>
              <a:ext cx="3309928" cy="350257"/>
            </a:xfrm>
            <a:prstGeom prst="rect">
              <a:avLst/>
            </a:prstGeom>
            <a:noFill/>
          </p:spPr>
          <p:txBody>
            <a:bodyPr wrap="square" rtlCol="0">
              <a:spAutoFit/>
            </a:bodyPr>
            <a:lstStyle>
              <a:defPPr>
                <a:defRPr lang="zh-CN"/>
              </a:defPPr>
              <a:lvl1pPr>
                <a:defRPr sz="2400">
                  <a:solidFill>
                    <a:schemeClr val="accent1"/>
                  </a:solidFill>
                  <a:latin typeface="微软雅黑" pitchFamily="34" charset="-122"/>
                  <a:ea typeface="微软雅黑" pitchFamily="34" charset="-122"/>
                </a:defRPr>
              </a:lvl1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单击此处添加内容单击此处添加内容单击此处添加内容单击此处添加内容单击此处添加内容单击此处添加内容</a:t>
              </a:r>
            </a:p>
          </p:txBody>
        </p:sp>
        <p:sp>
          <p:nvSpPr>
            <p:cNvPr id="11" name="椭圆 10">
              <a:extLst>
                <a:ext uri="{FF2B5EF4-FFF2-40B4-BE49-F238E27FC236}">
                  <a16:creationId xmlns:a16="http://schemas.microsoft.com/office/drawing/2014/main" id="{F0420C9B-2BF4-4E33-8D8A-E5D2D98506EF}"/>
                </a:ext>
              </a:extLst>
            </p:cNvPr>
            <p:cNvSpPr>
              <a:spLocks noChangeAspect="1"/>
            </p:cNvSpPr>
            <p:nvPr/>
          </p:nvSpPr>
          <p:spPr bwMode="auto">
            <a:xfrm>
              <a:off x="3313574" y="3475313"/>
              <a:ext cx="313078" cy="313078"/>
            </a:xfrm>
            <a:prstGeom prst="ellipse">
              <a:avLst/>
            </a:prstGeom>
            <a:solidFill>
              <a:srgbClr val="92D051"/>
            </a:solidFill>
            <a:ln w="9525" cap="flat" cmpd="sng" algn="ctr">
              <a:no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r>
                <a:rPr lang="en-US" altLang="zh-CN"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4</a:t>
              </a:r>
              <a:endParaRPr lang="zh-CN" altLang="en-US" sz="1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TextBox 36">
              <a:extLst>
                <a:ext uri="{FF2B5EF4-FFF2-40B4-BE49-F238E27FC236}">
                  <a16:creationId xmlns:a16="http://schemas.microsoft.com/office/drawing/2014/main" id="{CFA9FCB3-A6AC-43CD-967E-C735109B06D6}"/>
                </a:ext>
              </a:extLst>
            </p:cNvPr>
            <p:cNvSpPr txBox="1"/>
            <p:nvPr/>
          </p:nvSpPr>
          <p:spPr>
            <a:xfrm>
              <a:off x="3600272" y="3447909"/>
              <a:ext cx="3309928" cy="350257"/>
            </a:xfrm>
            <a:prstGeom prst="rect">
              <a:avLst/>
            </a:prstGeom>
            <a:noFill/>
          </p:spPr>
          <p:txBody>
            <a:bodyPr wrap="square" rtlCol="0">
              <a:spAutoFit/>
            </a:bodyPr>
            <a:lstStyle>
              <a:defPPr>
                <a:defRPr lang="zh-CN"/>
              </a:defPPr>
              <a:lvl1pPr>
                <a:defRPr sz="2400">
                  <a:solidFill>
                    <a:schemeClr val="accent1"/>
                  </a:solidFill>
                  <a:latin typeface="微软雅黑" pitchFamily="34" charset="-122"/>
                  <a:ea typeface="微软雅黑" pitchFamily="34" charset="-122"/>
                </a:defRPr>
              </a:lvl1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单击此处添加内容单击此处添加内容单击此处添加内容单击此处添加内容单击此处添加内容单击此处添加内容</a:t>
              </a:r>
            </a:p>
          </p:txBody>
        </p:sp>
      </p:grpSp>
      <p:grpSp>
        <p:nvGrpSpPr>
          <p:cNvPr id="13" name="组合 12">
            <a:extLst>
              <a:ext uri="{FF2B5EF4-FFF2-40B4-BE49-F238E27FC236}">
                <a16:creationId xmlns:a16="http://schemas.microsoft.com/office/drawing/2014/main" id="{9E68B232-24E9-48B5-812A-236574A402CC}"/>
              </a:ext>
            </a:extLst>
          </p:cNvPr>
          <p:cNvGrpSpPr/>
          <p:nvPr/>
        </p:nvGrpSpPr>
        <p:grpSpPr>
          <a:xfrm>
            <a:off x="1220258" y="1875867"/>
            <a:ext cx="4553479" cy="4152450"/>
            <a:chOff x="744538" y="1346200"/>
            <a:chExt cx="3406775" cy="3106738"/>
          </a:xfrm>
          <a:solidFill>
            <a:srgbClr val="0170C1"/>
          </a:solidFill>
        </p:grpSpPr>
        <p:sp>
          <p:nvSpPr>
            <p:cNvPr id="14" name="Freeform 6">
              <a:extLst>
                <a:ext uri="{FF2B5EF4-FFF2-40B4-BE49-F238E27FC236}">
                  <a16:creationId xmlns:a16="http://schemas.microsoft.com/office/drawing/2014/main" id="{F7A98420-6B6D-41AD-87E4-5EC7ADF51EB5}"/>
                </a:ext>
              </a:extLst>
            </p:cNvPr>
            <p:cNvSpPr>
              <a:spLocks noEditPoints="1"/>
            </p:cNvSpPr>
            <p:nvPr/>
          </p:nvSpPr>
          <p:spPr bwMode="auto">
            <a:xfrm>
              <a:off x="744538" y="1819275"/>
              <a:ext cx="1509712" cy="1509713"/>
            </a:xfrm>
            <a:custGeom>
              <a:avLst/>
              <a:gdLst>
                <a:gd name="T0" fmla="*/ 1383131 w 489"/>
                <a:gd name="T1" fmla="*/ 623644 h 489"/>
                <a:gd name="T2" fmla="*/ 1364607 w 489"/>
                <a:gd name="T3" fmla="*/ 555723 h 489"/>
                <a:gd name="T4" fmla="*/ 1454140 w 489"/>
                <a:gd name="T5" fmla="*/ 453840 h 489"/>
                <a:gd name="T6" fmla="*/ 1364607 w 489"/>
                <a:gd name="T7" fmla="*/ 299473 h 489"/>
                <a:gd name="T8" fmla="*/ 1231851 w 489"/>
                <a:gd name="T9" fmla="*/ 327259 h 489"/>
                <a:gd name="T10" fmla="*/ 1182453 w 489"/>
                <a:gd name="T11" fmla="*/ 277861 h 489"/>
                <a:gd name="T12" fmla="*/ 1210239 w 489"/>
                <a:gd name="T13" fmla="*/ 145105 h 489"/>
                <a:gd name="T14" fmla="*/ 1052785 w 489"/>
                <a:gd name="T15" fmla="*/ 55572 h 489"/>
                <a:gd name="T16" fmla="*/ 953990 w 489"/>
                <a:gd name="T17" fmla="*/ 145105 h 489"/>
                <a:gd name="T18" fmla="*/ 886068 w 489"/>
                <a:gd name="T19" fmla="*/ 126581 h 489"/>
                <a:gd name="T20" fmla="*/ 842845 w 489"/>
                <a:gd name="T21" fmla="*/ 0 h 489"/>
                <a:gd name="T22" fmla="*/ 753312 w 489"/>
                <a:gd name="T23" fmla="*/ 0 h 489"/>
                <a:gd name="T24" fmla="*/ 663779 w 489"/>
                <a:gd name="T25" fmla="*/ 0 h 489"/>
                <a:gd name="T26" fmla="*/ 623644 w 489"/>
                <a:gd name="T27" fmla="*/ 126581 h 489"/>
                <a:gd name="T28" fmla="*/ 555722 w 489"/>
                <a:gd name="T29" fmla="*/ 145105 h 489"/>
                <a:gd name="T30" fmla="*/ 453840 w 489"/>
                <a:gd name="T31" fmla="*/ 55572 h 489"/>
                <a:gd name="T32" fmla="*/ 299473 w 489"/>
                <a:gd name="T33" fmla="*/ 145105 h 489"/>
                <a:gd name="T34" fmla="*/ 327259 w 489"/>
                <a:gd name="T35" fmla="*/ 277861 h 489"/>
                <a:gd name="T36" fmla="*/ 277861 w 489"/>
                <a:gd name="T37" fmla="*/ 327259 h 489"/>
                <a:gd name="T38" fmla="*/ 145105 w 489"/>
                <a:gd name="T39" fmla="*/ 299473 h 489"/>
                <a:gd name="T40" fmla="*/ 55572 w 489"/>
                <a:gd name="T41" fmla="*/ 453840 h 489"/>
                <a:gd name="T42" fmla="*/ 145105 w 489"/>
                <a:gd name="T43" fmla="*/ 555723 h 489"/>
                <a:gd name="T44" fmla="*/ 126581 w 489"/>
                <a:gd name="T45" fmla="*/ 623644 h 489"/>
                <a:gd name="T46" fmla="*/ 0 w 489"/>
                <a:gd name="T47" fmla="*/ 663780 h 489"/>
                <a:gd name="T48" fmla="*/ 0 w 489"/>
                <a:gd name="T49" fmla="*/ 753313 h 489"/>
                <a:gd name="T50" fmla="*/ 0 w 489"/>
                <a:gd name="T51" fmla="*/ 845933 h 489"/>
                <a:gd name="T52" fmla="*/ 126581 w 489"/>
                <a:gd name="T53" fmla="*/ 886069 h 489"/>
                <a:gd name="T54" fmla="*/ 145105 w 489"/>
                <a:gd name="T55" fmla="*/ 953990 h 489"/>
                <a:gd name="T56" fmla="*/ 55572 w 489"/>
                <a:gd name="T57" fmla="*/ 1055873 h 489"/>
                <a:gd name="T58" fmla="*/ 145105 w 489"/>
                <a:gd name="T59" fmla="*/ 1210240 h 489"/>
                <a:gd name="T60" fmla="*/ 277861 w 489"/>
                <a:gd name="T61" fmla="*/ 1182454 h 489"/>
                <a:gd name="T62" fmla="*/ 327259 w 489"/>
                <a:gd name="T63" fmla="*/ 1231852 h 489"/>
                <a:gd name="T64" fmla="*/ 299473 w 489"/>
                <a:gd name="T65" fmla="*/ 1364608 h 489"/>
                <a:gd name="T66" fmla="*/ 453840 w 489"/>
                <a:gd name="T67" fmla="*/ 1454141 h 489"/>
                <a:gd name="T68" fmla="*/ 555722 w 489"/>
                <a:gd name="T69" fmla="*/ 1364608 h 489"/>
                <a:gd name="T70" fmla="*/ 623644 w 489"/>
                <a:gd name="T71" fmla="*/ 1383132 h 489"/>
                <a:gd name="T72" fmla="*/ 663779 w 489"/>
                <a:gd name="T73" fmla="*/ 1509713 h 489"/>
                <a:gd name="T74" fmla="*/ 753312 w 489"/>
                <a:gd name="T75" fmla="*/ 1509713 h 489"/>
                <a:gd name="T76" fmla="*/ 842845 w 489"/>
                <a:gd name="T77" fmla="*/ 1509713 h 489"/>
                <a:gd name="T78" fmla="*/ 886068 w 489"/>
                <a:gd name="T79" fmla="*/ 1383132 h 489"/>
                <a:gd name="T80" fmla="*/ 953990 w 489"/>
                <a:gd name="T81" fmla="*/ 1364608 h 489"/>
                <a:gd name="T82" fmla="*/ 1052785 w 489"/>
                <a:gd name="T83" fmla="*/ 1454141 h 489"/>
                <a:gd name="T84" fmla="*/ 1210239 w 489"/>
                <a:gd name="T85" fmla="*/ 1364608 h 489"/>
                <a:gd name="T86" fmla="*/ 1182453 w 489"/>
                <a:gd name="T87" fmla="*/ 1231852 h 489"/>
                <a:gd name="T88" fmla="*/ 1231851 w 489"/>
                <a:gd name="T89" fmla="*/ 1182454 h 489"/>
                <a:gd name="T90" fmla="*/ 1364607 w 489"/>
                <a:gd name="T91" fmla="*/ 1210240 h 489"/>
                <a:gd name="T92" fmla="*/ 1454140 w 489"/>
                <a:gd name="T93" fmla="*/ 1055873 h 489"/>
                <a:gd name="T94" fmla="*/ 1364607 w 489"/>
                <a:gd name="T95" fmla="*/ 953990 h 489"/>
                <a:gd name="T96" fmla="*/ 1383131 w 489"/>
                <a:gd name="T97" fmla="*/ 886069 h 489"/>
                <a:gd name="T98" fmla="*/ 1509712 w 489"/>
                <a:gd name="T99" fmla="*/ 845933 h 489"/>
                <a:gd name="T100" fmla="*/ 1509712 w 489"/>
                <a:gd name="T101" fmla="*/ 753313 h 489"/>
                <a:gd name="T102" fmla="*/ 1509712 w 489"/>
                <a:gd name="T103" fmla="*/ 663780 h 489"/>
                <a:gd name="T104" fmla="*/ 1383131 w 489"/>
                <a:gd name="T105" fmla="*/ 623644 h 489"/>
                <a:gd name="T106" fmla="*/ 753312 w 489"/>
                <a:gd name="T107" fmla="*/ 1271987 h 489"/>
                <a:gd name="T108" fmla="*/ 237726 w 489"/>
                <a:gd name="T109" fmla="*/ 753313 h 489"/>
                <a:gd name="T110" fmla="*/ 753312 w 489"/>
                <a:gd name="T111" fmla="*/ 237726 h 489"/>
                <a:gd name="T112" fmla="*/ 1271986 w 489"/>
                <a:gd name="T113" fmla="*/ 753313 h 489"/>
                <a:gd name="T114" fmla="*/ 753312 w 489"/>
                <a:gd name="T115" fmla="*/ 1271987 h 4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rgbClr val="92D051"/>
            </a:solidFill>
            <a:ln>
              <a:noFill/>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 name="Freeform 7">
              <a:extLst>
                <a:ext uri="{FF2B5EF4-FFF2-40B4-BE49-F238E27FC236}">
                  <a16:creationId xmlns:a16="http://schemas.microsoft.com/office/drawing/2014/main" id="{F89FB613-8AB2-4C06-B4C2-97F2CB814C3E}"/>
                </a:ext>
              </a:extLst>
            </p:cNvPr>
            <p:cNvSpPr>
              <a:spLocks noEditPoints="1"/>
            </p:cNvSpPr>
            <p:nvPr/>
          </p:nvSpPr>
          <p:spPr bwMode="auto">
            <a:xfrm>
              <a:off x="2057400" y="2544763"/>
              <a:ext cx="1639888" cy="1639887"/>
            </a:xfrm>
            <a:custGeom>
              <a:avLst/>
              <a:gdLst>
                <a:gd name="T0" fmla="*/ 1519444 w 531"/>
                <a:gd name="T1" fmla="*/ 852371 h 531"/>
                <a:gd name="T2" fmla="*/ 1516356 w 531"/>
                <a:gd name="T3" fmla="*/ 775163 h 531"/>
                <a:gd name="T4" fmla="*/ 1636800 w 531"/>
                <a:gd name="T5" fmla="*/ 694867 h 531"/>
                <a:gd name="T6" fmla="*/ 1584299 w 531"/>
                <a:gd name="T7" fmla="*/ 506481 h 531"/>
                <a:gd name="T8" fmla="*/ 1439148 w 531"/>
                <a:gd name="T9" fmla="*/ 500305 h 531"/>
                <a:gd name="T10" fmla="*/ 1402089 w 531"/>
                <a:gd name="T11" fmla="*/ 435450 h 531"/>
                <a:gd name="T12" fmla="*/ 1466943 w 531"/>
                <a:gd name="T13" fmla="*/ 302653 h 531"/>
                <a:gd name="T14" fmla="*/ 1324881 w 531"/>
                <a:gd name="T15" fmla="*/ 166768 h 531"/>
                <a:gd name="T16" fmla="*/ 1195173 w 531"/>
                <a:gd name="T17" fmla="*/ 231622 h 531"/>
                <a:gd name="T18" fmla="*/ 1130318 w 531"/>
                <a:gd name="T19" fmla="*/ 194563 h 531"/>
                <a:gd name="T20" fmla="*/ 1121053 w 531"/>
                <a:gd name="T21" fmla="*/ 49413 h 531"/>
                <a:gd name="T22" fmla="*/ 1025316 w 531"/>
                <a:gd name="T23" fmla="*/ 24706 h 531"/>
                <a:gd name="T24" fmla="*/ 929579 w 531"/>
                <a:gd name="T25" fmla="*/ 0 h 531"/>
                <a:gd name="T26" fmla="*/ 852371 w 531"/>
                <a:gd name="T27" fmla="*/ 123532 h 531"/>
                <a:gd name="T28" fmla="*/ 775164 w 531"/>
                <a:gd name="T29" fmla="*/ 123532 h 531"/>
                <a:gd name="T30" fmla="*/ 694868 w 531"/>
                <a:gd name="T31" fmla="*/ 3088 h 531"/>
                <a:gd name="T32" fmla="*/ 506481 w 531"/>
                <a:gd name="T33" fmla="*/ 55589 h 531"/>
                <a:gd name="T34" fmla="*/ 500305 w 531"/>
                <a:gd name="T35" fmla="*/ 200739 h 531"/>
                <a:gd name="T36" fmla="*/ 435450 w 531"/>
                <a:gd name="T37" fmla="*/ 240887 h 531"/>
                <a:gd name="T38" fmla="*/ 302654 w 531"/>
                <a:gd name="T39" fmla="*/ 176033 h 531"/>
                <a:gd name="T40" fmla="*/ 166768 w 531"/>
                <a:gd name="T41" fmla="*/ 315007 h 531"/>
                <a:gd name="T42" fmla="*/ 231623 w 531"/>
                <a:gd name="T43" fmla="*/ 444715 h 531"/>
                <a:gd name="T44" fmla="*/ 194563 w 531"/>
                <a:gd name="T45" fmla="*/ 512658 h 531"/>
                <a:gd name="T46" fmla="*/ 49413 w 531"/>
                <a:gd name="T47" fmla="*/ 521923 h 531"/>
                <a:gd name="T48" fmla="*/ 24706 w 531"/>
                <a:gd name="T49" fmla="*/ 614572 h 531"/>
                <a:gd name="T50" fmla="*/ 0 w 531"/>
                <a:gd name="T51" fmla="*/ 710309 h 531"/>
                <a:gd name="T52" fmla="*/ 123532 w 531"/>
                <a:gd name="T53" fmla="*/ 790605 h 531"/>
                <a:gd name="T54" fmla="*/ 123532 w 531"/>
                <a:gd name="T55" fmla="*/ 864724 h 531"/>
                <a:gd name="T56" fmla="*/ 3088 w 531"/>
                <a:gd name="T57" fmla="*/ 948108 h 531"/>
                <a:gd name="T58" fmla="*/ 55589 w 531"/>
                <a:gd name="T59" fmla="*/ 1136494 h 531"/>
                <a:gd name="T60" fmla="*/ 200740 w 531"/>
                <a:gd name="T61" fmla="*/ 1142671 h 531"/>
                <a:gd name="T62" fmla="*/ 240888 w 531"/>
                <a:gd name="T63" fmla="*/ 1207525 h 531"/>
                <a:gd name="T64" fmla="*/ 176033 w 531"/>
                <a:gd name="T65" fmla="*/ 1337234 h 531"/>
                <a:gd name="T66" fmla="*/ 315007 w 531"/>
                <a:gd name="T67" fmla="*/ 1476207 h 531"/>
                <a:gd name="T68" fmla="*/ 444715 w 531"/>
                <a:gd name="T69" fmla="*/ 1408265 h 531"/>
                <a:gd name="T70" fmla="*/ 509570 w 531"/>
                <a:gd name="T71" fmla="*/ 1445324 h 531"/>
                <a:gd name="T72" fmla="*/ 521923 w 531"/>
                <a:gd name="T73" fmla="*/ 1590474 h 531"/>
                <a:gd name="T74" fmla="*/ 614572 w 531"/>
                <a:gd name="T75" fmla="*/ 1615181 h 531"/>
                <a:gd name="T76" fmla="*/ 710309 w 531"/>
                <a:gd name="T77" fmla="*/ 1639887 h 531"/>
                <a:gd name="T78" fmla="*/ 790605 w 531"/>
                <a:gd name="T79" fmla="*/ 1519443 h 531"/>
                <a:gd name="T80" fmla="*/ 864724 w 531"/>
                <a:gd name="T81" fmla="*/ 1516355 h 531"/>
                <a:gd name="T82" fmla="*/ 945020 w 531"/>
                <a:gd name="T83" fmla="*/ 1639887 h 531"/>
                <a:gd name="T84" fmla="*/ 1133407 w 531"/>
                <a:gd name="T85" fmla="*/ 1587386 h 531"/>
                <a:gd name="T86" fmla="*/ 1142671 w 531"/>
                <a:gd name="T87" fmla="*/ 1439148 h 531"/>
                <a:gd name="T88" fmla="*/ 1207526 w 531"/>
                <a:gd name="T89" fmla="*/ 1402088 h 531"/>
                <a:gd name="T90" fmla="*/ 1337234 w 531"/>
                <a:gd name="T91" fmla="*/ 1466942 h 531"/>
                <a:gd name="T92" fmla="*/ 1476208 w 531"/>
                <a:gd name="T93" fmla="*/ 1327969 h 531"/>
                <a:gd name="T94" fmla="*/ 1408265 w 531"/>
                <a:gd name="T95" fmla="*/ 1198260 h 531"/>
                <a:gd name="T96" fmla="*/ 1445325 w 531"/>
                <a:gd name="T97" fmla="*/ 1130318 h 531"/>
                <a:gd name="T98" fmla="*/ 1590475 w 531"/>
                <a:gd name="T99" fmla="*/ 1121053 h 531"/>
                <a:gd name="T100" fmla="*/ 1615182 w 531"/>
                <a:gd name="T101" fmla="*/ 1025315 h 531"/>
                <a:gd name="T102" fmla="*/ 1639888 w 531"/>
                <a:gd name="T103" fmla="*/ 932666 h 531"/>
                <a:gd name="T104" fmla="*/ 1519444 w 531"/>
                <a:gd name="T105" fmla="*/ 852371 h 531"/>
                <a:gd name="T106" fmla="*/ 679426 w 531"/>
                <a:gd name="T107" fmla="*/ 1365028 h 531"/>
                <a:gd name="T108" fmla="*/ 274859 w 531"/>
                <a:gd name="T109" fmla="*/ 679426 h 531"/>
                <a:gd name="T110" fmla="*/ 960462 w 531"/>
                <a:gd name="T111" fmla="*/ 277947 h 531"/>
                <a:gd name="T112" fmla="*/ 1365029 w 531"/>
                <a:gd name="T113" fmla="*/ 960461 h 531"/>
                <a:gd name="T114" fmla="*/ 679426 w 531"/>
                <a:gd name="T115" fmla="*/ 1365028 h 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rgbClr val="92D051"/>
            </a:solidFill>
            <a:ln>
              <a:noFill/>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 name="Freeform 8">
              <a:extLst>
                <a:ext uri="{FF2B5EF4-FFF2-40B4-BE49-F238E27FC236}">
                  <a16:creationId xmlns:a16="http://schemas.microsoft.com/office/drawing/2014/main" id="{A91E3E88-BA50-4A66-A94E-B5F2B171C4CC}"/>
                </a:ext>
              </a:extLst>
            </p:cNvPr>
            <p:cNvSpPr>
              <a:spLocks noEditPoints="1"/>
            </p:cNvSpPr>
            <p:nvPr/>
          </p:nvSpPr>
          <p:spPr bwMode="auto">
            <a:xfrm>
              <a:off x="2103438" y="1346200"/>
              <a:ext cx="1041400" cy="1044575"/>
            </a:xfrm>
            <a:custGeom>
              <a:avLst/>
              <a:gdLst>
                <a:gd name="T0" fmla="*/ 964145 w 337"/>
                <a:gd name="T1" fmla="*/ 540830 h 338"/>
                <a:gd name="T2" fmla="*/ 964145 w 337"/>
                <a:gd name="T3" fmla="*/ 494473 h 338"/>
                <a:gd name="T4" fmla="*/ 1041400 w 337"/>
                <a:gd name="T5" fmla="*/ 441936 h 338"/>
                <a:gd name="T6" fmla="*/ 1007408 w 337"/>
                <a:gd name="T7" fmla="*/ 321408 h 338"/>
                <a:gd name="T8" fmla="*/ 914701 w 337"/>
                <a:gd name="T9" fmla="*/ 318317 h 338"/>
                <a:gd name="T10" fmla="*/ 889980 w 337"/>
                <a:gd name="T11" fmla="*/ 275051 h 338"/>
                <a:gd name="T12" fmla="*/ 930153 w 337"/>
                <a:gd name="T13" fmla="*/ 191608 h 338"/>
                <a:gd name="T14" fmla="*/ 843627 w 337"/>
                <a:gd name="T15" fmla="*/ 105076 h 338"/>
                <a:gd name="T16" fmla="*/ 760191 w 337"/>
                <a:gd name="T17" fmla="*/ 148342 h 338"/>
                <a:gd name="T18" fmla="*/ 716928 w 337"/>
                <a:gd name="T19" fmla="*/ 123618 h 338"/>
                <a:gd name="T20" fmla="*/ 710748 w 337"/>
                <a:gd name="T21" fmla="*/ 30905 h 338"/>
                <a:gd name="T22" fmla="*/ 652034 w 337"/>
                <a:gd name="T23" fmla="*/ 15452 h 338"/>
                <a:gd name="T24" fmla="*/ 590230 w 337"/>
                <a:gd name="T25" fmla="*/ 0 h 338"/>
                <a:gd name="T26" fmla="*/ 540786 w 337"/>
                <a:gd name="T27" fmla="*/ 77261 h 338"/>
                <a:gd name="T28" fmla="*/ 494433 w 337"/>
                <a:gd name="T29" fmla="*/ 77261 h 338"/>
                <a:gd name="T30" fmla="*/ 441900 w 337"/>
                <a:gd name="T31" fmla="*/ 3090 h 338"/>
                <a:gd name="T32" fmla="*/ 321382 w 337"/>
                <a:gd name="T33" fmla="*/ 33995 h 338"/>
                <a:gd name="T34" fmla="*/ 318291 w 337"/>
                <a:gd name="T35" fmla="*/ 126709 h 338"/>
                <a:gd name="T36" fmla="*/ 275028 w 337"/>
                <a:gd name="T37" fmla="*/ 151432 h 338"/>
                <a:gd name="T38" fmla="*/ 191593 w 337"/>
                <a:gd name="T39" fmla="*/ 111257 h 338"/>
                <a:gd name="T40" fmla="*/ 105067 w 337"/>
                <a:gd name="T41" fmla="*/ 200880 h 338"/>
                <a:gd name="T42" fmla="*/ 148330 w 337"/>
                <a:gd name="T43" fmla="*/ 281232 h 338"/>
                <a:gd name="T44" fmla="*/ 123608 w 337"/>
                <a:gd name="T45" fmla="*/ 324498 h 338"/>
                <a:gd name="T46" fmla="*/ 30902 w 337"/>
                <a:gd name="T47" fmla="*/ 330679 h 338"/>
                <a:gd name="T48" fmla="*/ 15451 w 337"/>
                <a:gd name="T49" fmla="*/ 392488 h 338"/>
                <a:gd name="T50" fmla="*/ 0 w 337"/>
                <a:gd name="T51" fmla="*/ 451207 h 338"/>
                <a:gd name="T52" fmla="*/ 77255 w 337"/>
                <a:gd name="T53" fmla="*/ 500654 h 338"/>
                <a:gd name="T54" fmla="*/ 77255 w 337"/>
                <a:gd name="T55" fmla="*/ 550102 h 338"/>
                <a:gd name="T56" fmla="*/ 0 w 337"/>
                <a:gd name="T57" fmla="*/ 602639 h 338"/>
                <a:gd name="T58" fmla="*/ 33992 w 337"/>
                <a:gd name="T59" fmla="*/ 723167 h 338"/>
                <a:gd name="T60" fmla="*/ 126699 w 337"/>
                <a:gd name="T61" fmla="*/ 726258 h 338"/>
                <a:gd name="T62" fmla="*/ 151420 w 337"/>
                <a:gd name="T63" fmla="*/ 766434 h 338"/>
                <a:gd name="T64" fmla="*/ 111247 w 337"/>
                <a:gd name="T65" fmla="*/ 849876 h 338"/>
                <a:gd name="T66" fmla="*/ 200864 w 337"/>
                <a:gd name="T67" fmla="*/ 939499 h 338"/>
                <a:gd name="T68" fmla="*/ 281209 w 337"/>
                <a:gd name="T69" fmla="*/ 896233 h 338"/>
                <a:gd name="T70" fmla="*/ 324472 w 337"/>
                <a:gd name="T71" fmla="*/ 920957 h 338"/>
                <a:gd name="T72" fmla="*/ 330652 w 337"/>
                <a:gd name="T73" fmla="*/ 1013670 h 338"/>
                <a:gd name="T74" fmla="*/ 389366 w 337"/>
                <a:gd name="T75" fmla="*/ 1029123 h 338"/>
                <a:gd name="T76" fmla="*/ 451170 w 337"/>
                <a:gd name="T77" fmla="*/ 1044575 h 338"/>
                <a:gd name="T78" fmla="*/ 500614 w 337"/>
                <a:gd name="T79" fmla="*/ 964223 h 338"/>
                <a:gd name="T80" fmla="*/ 550057 w 337"/>
                <a:gd name="T81" fmla="*/ 964223 h 338"/>
                <a:gd name="T82" fmla="*/ 602591 w 337"/>
                <a:gd name="T83" fmla="*/ 1041485 h 338"/>
                <a:gd name="T84" fmla="*/ 720018 w 337"/>
                <a:gd name="T85" fmla="*/ 1007489 h 338"/>
                <a:gd name="T86" fmla="*/ 726199 w 337"/>
                <a:gd name="T87" fmla="*/ 914776 h 338"/>
                <a:gd name="T88" fmla="*/ 766372 w 337"/>
                <a:gd name="T89" fmla="*/ 890052 h 338"/>
                <a:gd name="T90" fmla="*/ 849807 w 337"/>
                <a:gd name="T91" fmla="*/ 933318 h 338"/>
                <a:gd name="T92" fmla="*/ 936333 w 337"/>
                <a:gd name="T93" fmla="*/ 843695 h 338"/>
                <a:gd name="T94" fmla="*/ 896160 w 337"/>
                <a:gd name="T95" fmla="*/ 760253 h 338"/>
                <a:gd name="T96" fmla="*/ 917792 w 337"/>
                <a:gd name="T97" fmla="*/ 720077 h 338"/>
                <a:gd name="T98" fmla="*/ 1010498 w 337"/>
                <a:gd name="T99" fmla="*/ 713896 h 338"/>
                <a:gd name="T100" fmla="*/ 1025949 w 337"/>
                <a:gd name="T101" fmla="*/ 652087 h 338"/>
                <a:gd name="T102" fmla="*/ 1041400 w 337"/>
                <a:gd name="T103" fmla="*/ 593368 h 338"/>
                <a:gd name="T104" fmla="*/ 964145 w 337"/>
                <a:gd name="T105" fmla="*/ 540830 h 338"/>
                <a:gd name="T106" fmla="*/ 432629 w 337"/>
                <a:gd name="T107" fmla="*/ 868419 h 338"/>
                <a:gd name="T108" fmla="*/ 176142 w 337"/>
                <a:gd name="T109" fmla="*/ 432664 h 338"/>
                <a:gd name="T110" fmla="*/ 611861 w 337"/>
                <a:gd name="T111" fmla="*/ 176156 h 338"/>
                <a:gd name="T112" fmla="*/ 868348 w 337"/>
                <a:gd name="T113" fmla="*/ 611911 h 338"/>
                <a:gd name="T114" fmla="*/ 432629 w 337"/>
                <a:gd name="T115" fmla="*/ 868419 h 3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grpFill/>
            <a:ln>
              <a:noFill/>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 name="Freeform 9">
              <a:extLst>
                <a:ext uri="{FF2B5EF4-FFF2-40B4-BE49-F238E27FC236}">
                  <a16:creationId xmlns:a16="http://schemas.microsoft.com/office/drawing/2014/main" id="{9662D58A-7113-4382-8A1F-2F4E0CF02CF1}"/>
                </a:ext>
              </a:extLst>
            </p:cNvPr>
            <p:cNvSpPr>
              <a:spLocks noEditPoints="1"/>
            </p:cNvSpPr>
            <p:nvPr/>
          </p:nvSpPr>
          <p:spPr bwMode="auto">
            <a:xfrm>
              <a:off x="3033713" y="2228850"/>
              <a:ext cx="258762" cy="263525"/>
            </a:xfrm>
            <a:custGeom>
              <a:avLst/>
              <a:gdLst>
                <a:gd name="T0" fmla="*/ 240279 w 84"/>
                <a:gd name="T1" fmla="*/ 136413 h 85"/>
                <a:gd name="T2" fmla="*/ 240279 w 84"/>
                <a:gd name="T3" fmla="*/ 124012 h 85"/>
                <a:gd name="T4" fmla="*/ 258762 w 84"/>
                <a:gd name="T5" fmla="*/ 111611 h 85"/>
                <a:gd name="T6" fmla="*/ 252601 w 84"/>
                <a:gd name="T7" fmla="*/ 80608 h 85"/>
                <a:gd name="T8" fmla="*/ 227957 w 84"/>
                <a:gd name="T9" fmla="*/ 80608 h 85"/>
                <a:gd name="T10" fmla="*/ 221796 w 84"/>
                <a:gd name="T11" fmla="*/ 71307 h 85"/>
                <a:gd name="T12" fmla="*/ 231038 w 84"/>
                <a:gd name="T13" fmla="*/ 49605 h 85"/>
                <a:gd name="T14" fmla="*/ 209474 w 84"/>
                <a:gd name="T15" fmla="*/ 27903 h 85"/>
                <a:gd name="T16" fmla="*/ 187911 w 84"/>
                <a:gd name="T17" fmla="*/ 37204 h 85"/>
                <a:gd name="T18" fmla="*/ 178669 w 84"/>
                <a:gd name="T19" fmla="*/ 31003 h 85"/>
                <a:gd name="T20" fmla="*/ 175589 w 84"/>
                <a:gd name="T21" fmla="*/ 9301 h 85"/>
                <a:gd name="T22" fmla="*/ 163267 w 84"/>
                <a:gd name="T23" fmla="*/ 3100 h 85"/>
                <a:gd name="T24" fmla="*/ 147864 w 84"/>
                <a:gd name="T25" fmla="*/ 0 h 85"/>
                <a:gd name="T26" fmla="*/ 135542 w 84"/>
                <a:gd name="T27" fmla="*/ 18602 h 85"/>
                <a:gd name="T28" fmla="*/ 123220 w 84"/>
                <a:gd name="T29" fmla="*/ 21702 h 85"/>
                <a:gd name="T30" fmla="*/ 107818 w 84"/>
                <a:gd name="T31" fmla="*/ 0 h 85"/>
                <a:gd name="T32" fmla="*/ 80093 w 84"/>
                <a:gd name="T33" fmla="*/ 9301 h 85"/>
                <a:gd name="T34" fmla="*/ 77013 w 84"/>
                <a:gd name="T35" fmla="*/ 34103 h 85"/>
                <a:gd name="T36" fmla="*/ 67771 w 84"/>
                <a:gd name="T37" fmla="*/ 40304 h 85"/>
                <a:gd name="T38" fmla="*/ 46208 w 84"/>
                <a:gd name="T39" fmla="*/ 27903 h 85"/>
                <a:gd name="T40" fmla="*/ 24644 w 84"/>
                <a:gd name="T41" fmla="*/ 49605 h 85"/>
                <a:gd name="T42" fmla="*/ 36966 w 84"/>
                <a:gd name="T43" fmla="*/ 71307 h 85"/>
                <a:gd name="T44" fmla="*/ 30805 w 84"/>
                <a:gd name="T45" fmla="*/ 83708 h 85"/>
                <a:gd name="T46" fmla="*/ 6161 w 84"/>
                <a:gd name="T47" fmla="*/ 83708 h 85"/>
                <a:gd name="T48" fmla="*/ 3081 w 84"/>
                <a:gd name="T49" fmla="*/ 99209 h 85"/>
                <a:gd name="T50" fmla="*/ 0 w 84"/>
                <a:gd name="T51" fmla="*/ 114711 h 85"/>
                <a:gd name="T52" fmla="*/ 18483 w 84"/>
                <a:gd name="T53" fmla="*/ 127112 h 85"/>
                <a:gd name="T54" fmla="*/ 18483 w 84"/>
                <a:gd name="T55" fmla="*/ 139513 h 85"/>
                <a:gd name="T56" fmla="*/ 0 w 84"/>
                <a:gd name="T57" fmla="*/ 151914 h 85"/>
                <a:gd name="T58" fmla="*/ 6161 w 84"/>
                <a:gd name="T59" fmla="*/ 182917 h 85"/>
                <a:gd name="T60" fmla="*/ 30805 w 84"/>
                <a:gd name="T61" fmla="*/ 182917 h 85"/>
                <a:gd name="T62" fmla="*/ 36966 w 84"/>
                <a:gd name="T63" fmla="*/ 195319 h 85"/>
                <a:gd name="T64" fmla="*/ 27725 w 84"/>
                <a:gd name="T65" fmla="*/ 213920 h 85"/>
                <a:gd name="T66" fmla="*/ 49288 w 84"/>
                <a:gd name="T67" fmla="*/ 235622 h 85"/>
                <a:gd name="T68" fmla="*/ 70852 w 84"/>
                <a:gd name="T69" fmla="*/ 226321 h 85"/>
                <a:gd name="T70" fmla="*/ 80093 w 84"/>
                <a:gd name="T71" fmla="*/ 232522 h 85"/>
                <a:gd name="T72" fmla="*/ 80093 w 84"/>
                <a:gd name="T73" fmla="*/ 254224 h 85"/>
                <a:gd name="T74" fmla="*/ 95496 w 84"/>
                <a:gd name="T75" fmla="*/ 260425 h 85"/>
                <a:gd name="T76" fmla="*/ 110898 w 84"/>
                <a:gd name="T77" fmla="*/ 263525 h 85"/>
                <a:gd name="T78" fmla="*/ 123220 w 84"/>
                <a:gd name="T79" fmla="*/ 244923 h 85"/>
                <a:gd name="T80" fmla="*/ 135542 w 84"/>
                <a:gd name="T81" fmla="*/ 244923 h 85"/>
                <a:gd name="T82" fmla="*/ 147864 w 84"/>
                <a:gd name="T83" fmla="*/ 263525 h 85"/>
                <a:gd name="T84" fmla="*/ 178669 w 84"/>
                <a:gd name="T85" fmla="*/ 254224 h 85"/>
                <a:gd name="T86" fmla="*/ 181750 w 84"/>
                <a:gd name="T87" fmla="*/ 232522 h 85"/>
                <a:gd name="T88" fmla="*/ 190991 w 84"/>
                <a:gd name="T89" fmla="*/ 226321 h 85"/>
                <a:gd name="T90" fmla="*/ 212555 w 84"/>
                <a:gd name="T91" fmla="*/ 235622 h 85"/>
                <a:gd name="T92" fmla="*/ 234118 w 84"/>
                <a:gd name="T93" fmla="*/ 213920 h 85"/>
                <a:gd name="T94" fmla="*/ 221796 w 84"/>
                <a:gd name="T95" fmla="*/ 192218 h 85"/>
                <a:gd name="T96" fmla="*/ 227957 w 84"/>
                <a:gd name="T97" fmla="*/ 182917 h 85"/>
                <a:gd name="T98" fmla="*/ 252601 w 84"/>
                <a:gd name="T99" fmla="*/ 179817 h 85"/>
                <a:gd name="T100" fmla="*/ 255682 w 84"/>
                <a:gd name="T101" fmla="*/ 164316 h 85"/>
                <a:gd name="T102" fmla="*/ 258762 w 84"/>
                <a:gd name="T103" fmla="*/ 148814 h 85"/>
                <a:gd name="T104" fmla="*/ 240279 w 84"/>
                <a:gd name="T105" fmla="*/ 136413 h 85"/>
                <a:gd name="T106" fmla="*/ 107818 w 84"/>
                <a:gd name="T107" fmla="*/ 220121 h 85"/>
                <a:gd name="T108" fmla="*/ 43127 w 84"/>
                <a:gd name="T109" fmla="*/ 108510 h 85"/>
                <a:gd name="T110" fmla="*/ 150945 w 84"/>
                <a:gd name="T111" fmla="*/ 43404 h 85"/>
                <a:gd name="T112" fmla="*/ 215635 w 84"/>
                <a:gd name="T113" fmla="*/ 155015 h 85"/>
                <a:gd name="T114" fmla="*/ 107818 w 84"/>
                <a:gd name="T115" fmla="*/ 220121 h 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Freeform 10">
              <a:extLst>
                <a:ext uri="{FF2B5EF4-FFF2-40B4-BE49-F238E27FC236}">
                  <a16:creationId xmlns:a16="http://schemas.microsoft.com/office/drawing/2014/main" id="{6F092352-137E-4A6B-89C8-5CC60AB1725F}"/>
                </a:ext>
              </a:extLst>
            </p:cNvPr>
            <p:cNvSpPr>
              <a:spLocks noEditPoints="1"/>
            </p:cNvSpPr>
            <p:nvPr/>
          </p:nvSpPr>
          <p:spPr bwMode="auto">
            <a:xfrm>
              <a:off x="3622675" y="2398713"/>
              <a:ext cx="528638" cy="528637"/>
            </a:xfrm>
            <a:custGeom>
              <a:avLst/>
              <a:gdLst>
                <a:gd name="T0" fmla="*/ 488449 w 171"/>
                <a:gd name="T1" fmla="*/ 275139 h 171"/>
                <a:gd name="T2" fmla="*/ 488449 w 171"/>
                <a:gd name="T3" fmla="*/ 250407 h 171"/>
                <a:gd name="T4" fmla="*/ 525547 w 171"/>
                <a:gd name="T5" fmla="*/ 222584 h 171"/>
                <a:gd name="T6" fmla="*/ 510089 w 171"/>
                <a:gd name="T7" fmla="*/ 163847 h 171"/>
                <a:gd name="T8" fmla="*/ 463718 w 171"/>
                <a:gd name="T9" fmla="*/ 160755 h 171"/>
                <a:gd name="T10" fmla="*/ 451352 w 171"/>
                <a:gd name="T11" fmla="*/ 139115 h 171"/>
                <a:gd name="T12" fmla="*/ 469900 w 171"/>
                <a:gd name="T13" fmla="*/ 95835 h 171"/>
                <a:gd name="T14" fmla="*/ 426620 w 171"/>
                <a:gd name="T15" fmla="*/ 52555 h 171"/>
                <a:gd name="T16" fmla="*/ 383340 w 171"/>
                <a:gd name="T17" fmla="*/ 74195 h 171"/>
                <a:gd name="T18" fmla="*/ 361700 w 171"/>
                <a:gd name="T19" fmla="*/ 61829 h 171"/>
                <a:gd name="T20" fmla="*/ 358608 w 171"/>
                <a:gd name="T21" fmla="*/ 15457 h 171"/>
                <a:gd name="T22" fmla="*/ 330785 w 171"/>
                <a:gd name="T23" fmla="*/ 6183 h 171"/>
                <a:gd name="T24" fmla="*/ 299871 w 171"/>
                <a:gd name="T25" fmla="*/ 0 h 171"/>
                <a:gd name="T26" fmla="*/ 272048 w 171"/>
                <a:gd name="T27" fmla="*/ 40189 h 171"/>
                <a:gd name="T28" fmla="*/ 247316 w 171"/>
                <a:gd name="T29" fmla="*/ 40189 h 171"/>
                <a:gd name="T30" fmla="*/ 222584 w 171"/>
                <a:gd name="T31" fmla="*/ 0 h 171"/>
                <a:gd name="T32" fmla="*/ 160755 w 171"/>
                <a:gd name="T33" fmla="*/ 15457 h 171"/>
                <a:gd name="T34" fmla="*/ 160755 w 171"/>
                <a:gd name="T35" fmla="*/ 64920 h 171"/>
                <a:gd name="T36" fmla="*/ 139115 w 171"/>
                <a:gd name="T37" fmla="*/ 77286 h 171"/>
                <a:gd name="T38" fmla="*/ 95835 w 171"/>
                <a:gd name="T39" fmla="*/ 55646 h 171"/>
                <a:gd name="T40" fmla="*/ 52555 w 171"/>
                <a:gd name="T41" fmla="*/ 102018 h 171"/>
                <a:gd name="T42" fmla="*/ 74195 w 171"/>
                <a:gd name="T43" fmla="*/ 142206 h 171"/>
                <a:gd name="T44" fmla="*/ 61829 w 171"/>
                <a:gd name="T45" fmla="*/ 163847 h 171"/>
                <a:gd name="T46" fmla="*/ 15457 w 171"/>
                <a:gd name="T47" fmla="*/ 166938 h 171"/>
                <a:gd name="T48" fmla="*/ 6183 w 171"/>
                <a:gd name="T49" fmla="*/ 197852 h 171"/>
                <a:gd name="T50" fmla="*/ 0 w 171"/>
                <a:gd name="T51" fmla="*/ 228767 h 171"/>
                <a:gd name="T52" fmla="*/ 37097 w 171"/>
                <a:gd name="T53" fmla="*/ 253498 h 171"/>
                <a:gd name="T54" fmla="*/ 37097 w 171"/>
                <a:gd name="T55" fmla="*/ 278230 h 171"/>
                <a:gd name="T56" fmla="*/ 0 w 171"/>
                <a:gd name="T57" fmla="*/ 302962 h 171"/>
                <a:gd name="T58" fmla="*/ 15457 w 171"/>
                <a:gd name="T59" fmla="*/ 364790 h 171"/>
                <a:gd name="T60" fmla="*/ 61829 w 171"/>
                <a:gd name="T61" fmla="*/ 367882 h 171"/>
                <a:gd name="T62" fmla="*/ 74195 w 171"/>
                <a:gd name="T63" fmla="*/ 389522 h 171"/>
                <a:gd name="T64" fmla="*/ 55646 w 171"/>
                <a:gd name="T65" fmla="*/ 429711 h 171"/>
                <a:gd name="T66" fmla="*/ 98926 w 171"/>
                <a:gd name="T67" fmla="*/ 476082 h 171"/>
                <a:gd name="T68" fmla="*/ 142207 w 171"/>
                <a:gd name="T69" fmla="*/ 454442 h 171"/>
                <a:gd name="T70" fmla="*/ 163847 w 171"/>
                <a:gd name="T71" fmla="*/ 466808 h 171"/>
                <a:gd name="T72" fmla="*/ 166938 w 171"/>
                <a:gd name="T73" fmla="*/ 513180 h 171"/>
                <a:gd name="T74" fmla="*/ 197853 w 171"/>
                <a:gd name="T75" fmla="*/ 519363 h 171"/>
                <a:gd name="T76" fmla="*/ 228767 w 171"/>
                <a:gd name="T77" fmla="*/ 528637 h 171"/>
                <a:gd name="T78" fmla="*/ 253499 w 171"/>
                <a:gd name="T79" fmla="*/ 488448 h 171"/>
                <a:gd name="T80" fmla="*/ 278231 w 171"/>
                <a:gd name="T81" fmla="*/ 488448 h 171"/>
                <a:gd name="T82" fmla="*/ 302962 w 171"/>
                <a:gd name="T83" fmla="*/ 528637 h 171"/>
                <a:gd name="T84" fmla="*/ 364791 w 171"/>
                <a:gd name="T85" fmla="*/ 510088 h 171"/>
                <a:gd name="T86" fmla="*/ 367883 w 171"/>
                <a:gd name="T87" fmla="*/ 463717 h 171"/>
                <a:gd name="T88" fmla="*/ 386431 w 171"/>
                <a:gd name="T89" fmla="*/ 451351 h 171"/>
                <a:gd name="T90" fmla="*/ 429712 w 171"/>
                <a:gd name="T91" fmla="*/ 472991 h 171"/>
                <a:gd name="T92" fmla="*/ 472992 w 171"/>
                <a:gd name="T93" fmla="*/ 426619 h 171"/>
                <a:gd name="T94" fmla="*/ 454443 w 171"/>
                <a:gd name="T95" fmla="*/ 386431 h 171"/>
                <a:gd name="T96" fmla="*/ 463718 w 171"/>
                <a:gd name="T97" fmla="*/ 364790 h 171"/>
                <a:gd name="T98" fmla="*/ 513181 w 171"/>
                <a:gd name="T99" fmla="*/ 361699 h 171"/>
                <a:gd name="T100" fmla="*/ 519364 w 171"/>
                <a:gd name="T101" fmla="*/ 330785 h 171"/>
                <a:gd name="T102" fmla="*/ 528638 w 171"/>
                <a:gd name="T103" fmla="*/ 299870 h 171"/>
                <a:gd name="T104" fmla="*/ 488449 w 171"/>
                <a:gd name="T105" fmla="*/ 275139 h 171"/>
                <a:gd name="T106" fmla="*/ 216402 w 171"/>
                <a:gd name="T107" fmla="*/ 438985 h 171"/>
                <a:gd name="T108" fmla="*/ 86561 w 171"/>
                <a:gd name="T109" fmla="*/ 219493 h 171"/>
                <a:gd name="T110" fmla="*/ 309145 w 171"/>
                <a:gd name="T111" fmla="*/ 86560 h 171"/>
                <a:gd name="T112" fmla="*/ 438986 w 171"/>
                <a:gd name="T113" fmla="*/ 309144 h 171"/>
                <a:gd name="T114" fmla="*/ 216402 w 171"/>
                <a:gd name="T115" fmla="*/ 438985 h 17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rgbClr val="92D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Freeform 11">
              <a:extLst>
                <a:ext uri="{FF2B5EF4-FFF2-40B4-BE49-F238E27FC236}">
                  <a16:creationId xmlns:a16="http://schemas.microsoft.com/office/drawing/2014/main" id="{A9CFB2BD-EFB9-4E97-A841-CD7EB1D0FC90}"/>
                </a:ext>
              </a:extLst>
            </p:cNvPr>
            <p:cNvSpPr>
              <a:spLocks noEditPoints="1"/>
            </p:cNvSpPr>
            <p:nvPr/>
          </p:nvSpPr>
          <p:spPr bwMode="auto">
            <a:xfrm>
              <a:off x="806450" y="3381375"/>
              <a:ext cx="531813" cy="527050"/>
            </a:xfrm>
            <a:custGeom>
              <a:avLst/>
              <a:gdLst>
                <a:gd name="T0" fmla="*/ 491618 w 172"/>
                <a:gd name="T1" fmla="*/ 274313 h 171"/>
                <a:gd name="T2" fmla="*/ 491618 w 172"/>
                <a:gd name="T3" fmla="*/ 249655 h 171"/>
                <a:gd name="T4" fmla="*/ 528721 w 172"/>
                <a:gd name="T5" fmla="*/ 221916 h 171"/>
                <a:gd name="T6" fmla="*/ 513261 w 172"/>
                <a:gd name="T7" fmla="*/ 163355 h 171"/>
                <a:gd name="T8" fmla="*/ 466882 w 172"/>
                <a:gd name="T9" fmla="*/ 160273 h 171"/>
                <a:gd name="T10" fmla="*/ 454515 w 172"/>
                <a:gd name="T11" fmla="*/ 138697 h 171"/>
                <a:gd name="T12" fmla="*/ 473066 w 172"/>
                <a:gd name="T13" fmla="*/ 98629 h 171"/>
                <a:gd name="T14" fmla="*/ 429779 w 172"/>
                <a:gd name="T15" fmla="*/ 52397 h 171"/>
                <a:gd name="T16" fmla="*/ 386492 w 172"/>
                <a:gd name="T17" fmla="*/ 73972 h 171"/>
                <a:gd name="T18" fmla="*/ 364848 w 172"/>
                <a:gd name="T19" fmla="*/ 61643 h 171"/>
                <a:gd name="T20" fmla="*/ 361757 w 172"/>
                <a:gd name="T21" fmla="*/ 15411 h 171"/>
                <a:gd name="T22" fmla="*/ 330837 w 172"/>
                <a:gd name="T23" fmla="*/ 9246 h 171"/>
                <a:gd name="T24" fmla="*/ 303010 w 172"/>
                <a:gd name="T25" fmla="*/ 0 h 171"/>
                <a:gd name="T26" fmla="*/ 275182 w 172"/>
                <a:gd name="T27" fmla="*/ 40068 h 171"/>
                <a:gd name="T28" fmla="*/ 250447 w 172"/>
                <a:gd name="T29" fmla="*/ 40068 h 171"/>
                <a:gd name="T30" fmla="*/ 225711 w 172"/>
                <a:gd name="T31" fmla="*/ 0 h 171"/>
                <a:gd name="T32" fmla="*/ 163873 w 172"/>
                <a:gd name="T33" fmla="*/ 18493 h 171"/>
                <a:gd name="T34" fmla="*/ 160781 w 172"/>
                <a:gd name="T35" fmla="*/ 64725 h 171"/>
                <a:gd name="T36" fmla="*/ 142229 w 172"/>
                <a:gd name="T37" fmla="*/ 77054 h 171"/>
                <a:gd name="T38" fmla="*/ 98942 w 172"/>
                <a:gd name="T39" fmla="*/ 55479 h 171"/>
                <a:gd name="T40" fmla="*/ 55655 w 172"/>
                <a:gd name="T41" fmla="*/ 101711 h 171"/>
                <a:gd name="T42" fmla="*/ 77298 w 172"/>
                <a:gd name="T43" fmla="*/ 141780 h 171"/>
                <a:gd name="T44" fmla="*/ 64931 w 172"/>
                <a:gd name="T45" fmla="*/ 163355 h 171"/>
                <a:gd name="T46" fmla="*/ 18552 w 172"/>
                <a:gd name="T47" fmla="*/ 166437 h 171"/>
                <a:gd name="T48" fmla="*/ 9276 w 172"/>
                <a:gd name="T49" fmla="*/ 197258 h 171"/>
                <a:gd name="T50" fmla="*/ 0 w 172"/>
                <a:gd name="T51" fmla="*/ 228080 h 171"/>
                <a:gd name="T52" fmla="*/ 40195 w 172"/>
                <a:gd name="T53" fmla="*/ 252737 h 171"/>
                <a:gd name="T54" fmla="*/ 40195 w 172"/>
                <a:gd name="T55" fmla="*/ 277395 h 171"/>
                <a:gd name="T56" fmla="*/ 3092 w 172"/>
                <a:gd name="T57" fmla="*/ 305134 h 171"/>
                <a:gd name="T58" fmla="*/ 18552 w 172"/>
                <a:gd name="T59" fmla="*/ 363695 h 171"/>
                <a:gd name="T60" fmla="*/ 64931 w 172"/>
                <a:gd name="T61" fmla="*/ 366777 h 171"/>
                <a:gd name="T62" fmla="*/ 77298 w 172"/>
                <a:gd name="T63" fmla="*/ 388353 h 171"/>
                <a:gd name="T64" fmla="*/ 58747 w 172"/>
                <a:gd name="T65" fmla="*/ 431503 h 171"/>
                <a:gd name="T66" fmla="*/ 102034 w 172"/>
                <a:gd name="T67" fmla="*/ 474653 h 171"/>
                <a:gd name="T68" fmla="*/ 145321 w 172"/>
                <a:gd name="T69" fmla="*/ 453078 h 171"/>
                <a:gd name="T70" fmla="*/ 166965 w 172"/>
                <a:gd name="T71" fmla="*/ 465407 h 171"/>
                <a:gd name="T72" fmla="*/ 170056 w 172"/>
                <a:gd name="T73" fmla="*/ 511639 h 171"/>
                <a:gd name="T74" fmla="*/ 200976 w 172"/>
                <a:gd name="T75" fmla="*/ 520886 h 171"/>
                <a:gd name="T76" fmla="*/ 228803 w 172"/>
                <a:gd name="T77" fmla="*/ 527050 h 171"/>
                <a:gd name="T78" fmla="*/ 256631 w 172"/>
                <a:gd name="T79" fmla="*/ 486982 h 171"/>
                <a:gd name="T80" fmla="*/ 281366 w 172"/>
                <a:gd name="T81" fmla="*/ 486982 h 171"/>
                <a:gd name="T82" fmla="*/ 306102 w 172"/>
                <a:gd name="T83" fmla="*/ 527050 h 171"/>
                <a:gd name="T84" fmla="*/ 367940 w 172"/>
                <a:gd name="T85" fmla="*/ 508557 h 171"/>
                <a:gd name="T86" fmla="*/ 371032 w 172"/>
                <a:gd name="T87" fmla="*/ 462325 h 171"/>
                <a:gd name="T88" fmla="*/ 389584 w 172"/>
                <a:gd name="T89" fmla="*/ 449996 h 171"/>
                <a:gd name="T90" fmla="*/ 432871 w 172"/>
                <a:gd name="T91" fmla="*/ 471571 h 171"/>
                <a:gd name="T92" fmla="*/ 476158 w 172"/>
                <a:gd name="T93" fmla="*/ 425339 h 171"/>
                <a:gd name="T94" fmla="*/ 454515 w 172"/>
                <a:gd name="T95" fmla="*/ 385270 h 171"/>
                <a:gd name="T96" fmla="*/ 466882 w 172"/>
                <a:gd name="T97" fmla="*/ 363695 h 171"/>
                <a:gd name="T98" fmla="*/ 513261 w 172"/>
                <a:gd name="T99" fmla="*/ 360613 h 171"/>
                <a:gd name="T100" fmla="*/ 522537 w 172"/>
                <a:gd name="T101" fmla="*/ 329792 h 171"/>
                <a:gd name="T102" fmla="*/ 531813 w 172"/>
                <a:gd name="T103" fmla="*/ 298970 h 171"/>
                <a:gd name="T104" fmla="*/ 491618 w 172"/>
                <a:gd name="T105" fmla="*/ 274313 h 171"/>
                <a:gd name="T106" fmla="*/ 219527 w 172"/>
                <a:gd name="T107" fmla="*/ 437667 h 171"/>
                <a:gd name="T108" fmla="*/ 89666 w 172"/>
                <a:gd name="T109" fmla="*/ 218834 h 171"/>
                <a:gd name="T110" fmla="*/ 312286 w 172"/>
                <a:gd name="T111" fmla="*/ 89383 h 171"/>
                <a:gd name="T112" fmla="*/ 442147 w 172"/>
                <a:gd name="T113" fmla="*/ 308216 h 171"/>
                <a:gd name="T114" fmla="*/ 219527 w 172"/>
                <a:gd name="T115" fmla="*/ 437667 h 17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Freeform 12">
              <a:extLst>
                <a:ext uri="{FF2B5EF4-FFF2-40B4-BE49-F238E27FC236}">
                  <a16:creationId xmlns:a16="http://schemas.microsoft.com/office/drawing/2014/main" id="{F98AC579-23ED-4C19-A0DF-C1BF253572BC}"/>
                </a:ext>
              </a:extLst>
            </p:cNvPr>
            <p:cNvSpPr>
              <a:spLocks noEditPoints="1"/>
            </p:cNvSpPr>
            <p:nvPr/>
          </p:nvSpPr>
          <p:spPr bwMode="auto">
            <a:xfrm>
              <a:off x="1747838" y="1533525"/>
              <a:ext cx="306387" cy="304800"/>
            </a:xfrm>
            <a:custGeom>
              <a:avLst/>
              <a:gdLst>
                <a:gd name="T0" fmla="*/ 281628 w 99"/>
                <a:gd name="T1" fmla="*/ 157018 h 99"/>
                <a:gd name="T2" fmla="*/ 281628 w 99"/>
                <a:gd name="T3" fmla="*/ 144703 h 99"/>
                <a:gd name="T4" fmla="*/ 306387 w 99"/>
                <a:gd name="T5" fmla="*/ 129309 h 99"/>
                <a:gd name="T6" fmla="*/ 294008 w 99"/>
                <a:gd name="T7" fmla="*/ 92364 h 99"/>
                <a:gd name="T8" fmla="*/ 269249 w 99"/>
                <a:gd name="T9" fmla="*/ 92364 h 99"/>
                <a:gd name="T10" fmla="*/ 259965 w 99"/>
                <a:gd name="T11" fmla="*/ 80048 h 99"/>
                <a:gd name="T12" fmla="*/ 272344 w 99"/>
                <a:gd name="T13" fmla="*/ 55418 h 99"/>
                <a:gd name="T14" fmla="*/ 247585 w 99"/>
                <a:gd name="T15" fmla="*/ 30788 h 99"/>
                <a:gd name="T16" fmla="*/ 222827 w 99"/>
                <a:gd name="T17" fmla="*/ 43103 h 99"/>
                <a:gd name="T18" fmla="*/ 210448 w 99"/>
                <a:gd name="T19" fmla="*/ 36945 h 99"/>
                <a:gd name="T20" fmla="*/ 207353 w 99"/>
                <a:gd name="T21" fmla="*/ 9236 h 99"/>
                <a:gd name="T22" fmla="*/ 191879 w 99"/>
                <a:gd name="T23" fmla="*/ 3079 h 99"/>
                <a:gd name="T24" fmla="*/ 173310 w 99"/>
                <a:gd name="T25" fmla="*/ 0 h 99"/>
                <a:gd name="T26" fmla="*/ 157836 w 99"/>
                <a:gd name="T27" fmla="*/ 21552 h 99"/>
                <a:gd name="T28" fmla="*/ 145456 w 99"/>
                <a:gd name="T29" fmla="*/ 21552 h 99"/>
                <a:gd name="T30" fmla="*/ 129982 w 99"/>
                <a:gd name="T31" fmla="*/ 0 h 99"/>
                <a:gd name="T32" fmla="*/ 92845 w 99"/>
                <a:gd name="T33" fmla="*/ 9236 h 99"/>
                <a:gd name="T34" fmla="*/ 92845 w 99"/>
                <a:gd name="T35" fmla="*/ 36945 h 99"/>
                <a:gd name="T36" fmla="*/ 80465 w 99"/>
                <a:gd name="T37" fmla="*/ 43103 h 99"/>
                <a:gd name="T38" fmla="*/ 55707 w 99"/>
                <a:gd name="T39" fmla="*/ 30788 h 99"/>
                <a:gd name="T40" fmla="*/ 30948 w 99"/>
                <a:gd name="T41" fmla="*/ 58497 h 99"/>
                <a:gd name="T42" fmla="*/ 43327 w 99"/>
                <a:gd name="T43" fmla="*/ 83127 h 99"/>
                <a:gd name="T44" fmla="*/ 34043 w 99"/>
                <a:gd name="T45" fmla="*/ 95442 h 99"/>
                <a:gd name="T46" fmla="*/ 9284 w 99"/>
                <a:gd name="T47" fmla="*/ 95442 h 99"/>
                <a:gd name="T48" fmla="*/ 3095 w 99"/>
                <a:gd name="T49" fmla="*/ 113915 h 99"/>
                <a:gd name="T50" fmla="*/ 0 w 99"/>
                <a:gd name="T51" fmla="*/ 132388 h 99"/>
                <a:gd name="T52" fmla="*/ 21664 w 99"/>
                <a:gd name="T53" fmla="*/ 147782 h 99"/>
                <a:gd name="T54" fmla="*/ 21664 w 99"/>
                <a:gd name="T55" fmla="*/ 160097 h 99"/>
                <a:gd name="T56" fmla="*/ 0 w 99"/>
                <a:gd name="T57" fmla="*/ 175491 h 99"/>
                <a:gd name="T58" fmla="*/ 9284 w 99"/>
                <a:gd name="T59" fmla="*/ 209358 h 99"/>
                <a:gd name="T60" fmla="*/ 37138 w 99"/>
                <a:gd name="T61" fmla="*/ 212436 h 99"/>
                <a:gd name="T62" fmla="*/ 43327 w 99"/>
                <a:gd name="T63" fmla="*/ 224752 h 99"/>
                <a:gd name="T64" fmla="*/ 30948 w 99"/>
                <a:gd name="T65" fmla="*/ 249382 h 99"/>
                <a:gd name="T66" fmla="*/ 58802 w 99"/>
                <a:gd name="T67" fmla="*/ 274012 h 99"/>
                <a:gd name="T68" fmla="*/ 83560 w 99"/>
                <a:gd name="T69" fmla="*/ 261697 h 99"/>
                <a:gd name="T70" fmla="*/ 95939 w 99"/>
                <a:gd name="T71" fmla="*/ 267855 h 99"/>
                <a:gd name="T72" fmla="*/ 95939 w 99"/>
                <a:gd name="T73" fmla="*/ 295564 h 99"/>
                <a:gd name="T74" fmla="*/ 114508 w 99"/>
                <a:gd name="T75" fmla="*/ 298642 h 99"/>
                <a:gd name="T76" fmla="*/ 133077 w 99"/>
                <a:gd name="T77" fmla="*/ 304800 h 99"/>
                <a:gd name="T78" fmla="*/ 145456 w 99"/>
                <a:gd name="T79" fmla="*/ 283248 h 99"/>
                <a:gd name="T80" fmla="*/ 160931 w 99"/>
                <a:gd name="T81" fmla="*/ 280170 h 99"/>
                <a:gd name="T82" fmla="*/ 176405 w 99"/>
                <a:gd name="T83" fmla="*/ 304800 h 99"/>
                <a:gd name="T84" fmla="*/ 210448 w 99"/>
                <a:gd name="T85" fmla="*/ 295564 h 99"/>
                <a:gd name="T86" fmla="*/ 213542 w 99"/>
                <a:gd name="T87" fmla="*/ 267855 h 99"/>
                <a:gd name="T88" fmla="*/ 225922 w 99"/>
                <a:gd name="T89" fmla="*/ 261697 h 99"/>
                <a:gd name="T90" fmla="*/ 250680 w 99"/>
                <a:gd name="T91" fmla="*/ 270933 h 99"/>
                <a:gd name="T92" fmla="*/ 275439 w 99"/>
                <a:gd name="T93" fmla="*/ 246303 h 99"/>
                <a:gd name="T94" fmla="*/ 263060 w 99"/>
                <a:gd name="T95" fmla="*/ 221673 h 99"/>
                <a:gd name="T96" fmla="*/ 269249 w 99"/>
                <a:gd name="T97" fmla="*/ 209358 h 99"/>
                <a:gd name="T98" fmla="*/ 297103 w 99"/>
                <a:gd name="T99" fmla="*/ 209358 h 99"/>
                <a:gd name="T100" fmla="*/ 300197 w 99"/>
                <a:gd name="T101" fmla="*/ 190885 h 99"/>
                <a:gd name="T102" fmla="*/ 306387 w 99"/>
                <a:gd name="T103" fmla="*/ 172412 h 99"/>
                <a:gd name="T104" fmla="*/ 281628 w 99"/>
                <a:gd name="T105" fmla="*/ 157018 h 99"/>
                <a:gd name="T106" fmla="*/ 126888 w 99"/>
                <a:gd name="T107" fmla="*/ 252461 h 99"/>
                <a:gd name="T108" fmla="*/ 49517 w 99"/>
                <a:gd name="T109" fmla="*/ 126230 h 99"/>
                <a:gd name="T110" fmla="*/ 179499 w 99"/>
                <a:gd name="T111" fmla="*/ 52339 h 99"/>
                <a:gd name="T112" fmla="*/ 253775 w 99"/>
                <a:gd name="T113" fmla="*/ 178570 h 99"/>
                <a:gd name="T114" fmla="*/ 126888 w 99"/>
                <a:gd name="T115" fmla="*/ 252461 h 9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rgbClr val="92D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Freeform 13">
              <a:extLst>
                <a:ext uri="{FF2B5EF4-FFF2-40B4-BE49-F238E27FC236}">
                  <a16:creationId xmlns:a16="http://schemas.microsoft.com/office/drawing/2014/main" id="{0CBE01E3-7DE5-4718-B40D-73A968E5AF86}"/>
                </a:ext>
              </a:extLst>
            </p:cNvPr>
            <p:cNvSpPr>
              <a:spLocks noEditPoints="1"/>
            </p:cNvSpPr>
            <p:nvPr/>
          </p:nvSpPr>
          <p:spPr bwMode="auto">
            <a:xfrm>
              <a:off x="1368425" y="3609975"/>
              <a:ext cx="842963" cy="842963"/>
            </a:xfrm>
            <a:custGeom>
              <a:avLst/>
              <a:gdLst>
                <a:gd name="T0" fmla="*/ 765769 w 273"/>
                <a:gd name="T1" fmla="*/ 518746 h 273"/>
                <a:gd name="T2" fmla="*/ 771944 w 273"/>
                <a:gd name="T3" fmla="*/ 481693 h 273"/>
                <a:gd name="T4" fmla="*/ 842963 w 273"/>
                <a:gd name="T5" fmla="*/ 453903 h 273"/>
                <a:gd name="T6" fmla="*/ 839875 w 273"/>
                <a:gd name="T7" fmla="*/ 355094 h 273"/>
                <a:gd name="T8" fmla="*/ 765769 w 273"/>
                <a:gd name="T9" fmla="*/ 333480 h 273"/>
                <a:gd name="T10" fmla="*/ 756505 w 273"/>
                <a:gd name="T11" fmla="*/ 296427 h 273"/>
                <a:gd name="T12" fmla="*/ 802822 w 273"/>
                <a:gd name="T13" fmla="*/ 240847 h 273"/>
                <a:gd name="T14" fmla="*/ 750330 w 273"/>
                <a:gd name="T15" fmla="*/ 154389 h 273"/>
                <a:gd name="T16" fmla="*/ 676223 w 273"/>
                <a:gd name="T17" fmla="*/ 172915 h 273"/>
                <a:gd name="T18" fmla="*/ 648433 w 273"/>
                <a:gd name="T19" fmla="*/ 145125 h 273"/>
                <a:gd name="T20" fmla="*/ 660784 w 273"/>
                <a:gd name="T21" fmla="*/ 74107 h 273"/>
                <a:gd name="T22" fmla="*/ 617555 w 273"/>
                <a:gd name="T23" fmla="*/ 49404 h 273"/>
                <a:gd name="T24" fmla="*/ 571239 w 273"/>
                <a:gd name="T25" fmla="*/ 27790 h 273"/>
                <a:gd name="T26" fmla="*/ 518746 w 273"/>
                <a:gd name="T27" fmla="*/ 77194 h 273"/>
                <a:gd name="T28" fmla="*/ 481693 w 273"/>
                <a:gd name="T29" fmla="*/ 71019 h 273"/>
                <a:gd name="T30" fmla="*/ 453903 w 273"/>
                <a:gd name="T31" fmla="*/ 0 h 273"/>
                <a:gd name="T32" fmla="*/ 355094 w 273"/>
                <a:gd name="T33" fmla="*/ 3088 h 273"/>
                <a:gd name="T34" fmla="*/ 333480 w 273"/>
                <a:gd name="T35" fmla="*/ 74107 h 273"/>
                <a:gd name="T36" fmla="*/ 296427 w 273"/>
                <a:gd name="T37" fmla="*/ 86458 h 273"/>
                <a:gd name="T38" fmla="*/ 237759 w 273"/>
                <a:gd name="T39" fmla="*/ 40141 h 273"/>
                <a:gd name="T40" fmla="*/ 154389 w 273"/>
                <a:gd name="T41" fmla="*/ 92633 h 273"/>
                <a:gd name="T42" fmla="*/ 172915 w 273"/>
                <a:gd name="T43" fmla="*/ 166740 h 273"/>
                <a:gd name="T44" fmla="*/ 145125 w 273"/>
                <a:gd name="T45" fmla="*/ 194530 h 273"/>
                <a:gd name="T46" fmla="*/ 71019 w 273"/>
                <a:gd name="T47" fmla="*/ 182179 h 273"/>
                <a:gd name="T48" fmla="*/ 49404 w 273"/>
                <a:gd name="T49" fmla="*/ 225408 h 273"/>
                <a:gd name="T50" fmla="*/ 24702 w 273"/>
                <a:gd name="T51" fmla="*/ 271724 h 273"/>
                <a:gd name="T52" fmla="*/ 77194 w 273"/>
                <a:gd name="T53" fmla="*/ 324217 h 273"/>
                <a:gd name="T54" fmla="*/ 67931 w 273"/>
                <a:gd name="T55" fmla="*/ 361270 h 273"/>
                <a:gd name="T56" fmla="*/ 0 w 273"/>
                <a:gd name="T57" fmla="*/ 389060 h 273"/>
                <a:gd name="T58" fmla="*/ 3088 w 273"/>
                <a:gd name="T59" fmla="*/ 487869 h 273"/>
                <a:gd name="T60" fmla="*/ 74107 w 273"/>
                <a:gd name="T61" fmla="*/ 509483 h 273"/>
                <a:gd name="T62" fmla="*/ 86458 w 273"/>
                <a:gd name="T63" fmla="*/ 546536 h 273"/>
                <a:gd name="T64" fmla="*/ 40141 w 273"/>
                <a:gd name="T65" fmla="*/ 605204 h 273"/>
                <a:gd name="T66" fmla="*/ 92633 w 273"/>
                <a:gd name="T67" fmla="*/ 688574 h 273"/>
                <a:gd name="T68" fmla="*/ 163652 w 273"/>
                <a:gd name="T69" fmla="*/ 670048 h 273"/>
                <a:gd name="T70" fmla="*/ 194530 w 273"/>
                <a:gd name="T71" fmla="*/ 697838 h 273"/>
                <a:gd name="T72" fmla="*/ 182179 w 273"/>
                <a:gd name="T73" fmla="*/ 771944 h 273"/>
                <a:gd name="T74" fmla="*/ 225408 w 273"/>
                <a:gd name="T75" fmla="*/ 793559 h 273"/>
                <a:gd name="T76" fmla="*/ 268637 w 273"/>
                <a:gd name="T77" fmla="*/ 818261 h 273"/>
                <a:gd name="T78" fmla="*/ 324217 w 273"/>
                <a:gd name="T79" fmla="*/ 765769 h 273"/>
                <a:gd name="T80" fmla="*/ 361270 w 273"/>
                <a:gd name="T81" fmla="*/ 775032 h 273"/>
                <a:gd name="T82" fmla="*/ 385972 w 273"/>
                <a:gd name="T83" fmla="*/ 842963 h 273"/>
                <a:gd name="T84" fmla="*/ 487869 w 273"/>
                <a:gd name="T85" fmla="*/ 839875 h 273"/>
                <a:gd name="T86" fmla="*/ 509483 w 273"/>
                <a:gd name="T87" fmla="*/ 768856 h 273"/>
                <a:gd name="T88" fmla="*/ 546536 w 273"/>
                <a:gd name="T89" fmla="*/ 756505 h 273"/>
                <a:gd name="T90" fmla="*/ 602116 w 273"/>
                <a:gd name="T91" fmla="*/ 802822 h 273"/>
                <a:gd name="T92" fmla="*/ 688574 w 273"/>
                <a:gd name="T93" fmla="*/ 750330 h 273"/>
                <a:gd name="T94" fmla="*/ 670048 w 273"/>
                <a:gd name="T95" fmla="*/ 679311 h 273"/>
                <a:gd name="T96" fmla="*/ 694750 w 273"/>
                <a:gd name="T97" fmla="*/ 648433 h 273"/>
                <a:gd name="T98" fmla="*/ 768856 w 273"/>
                <a:gd name="T99" fmla="*/ 660784 h 273"/>
                <a:gd name="T100" fmla="*/ 793559 w 273"/>
                <a:gd name="T101" fmla="*/ 617555 h 273"/>
                <a:gd name="T102" fmla="*/ 815173 w 273"/>
                <a:gd name="T103" fmla="*/ 574326 h 273"/>
                <a:gd name="T104" fmla="*/ 765769 w 273"/>
                <a:gd name="T105" fmla="*/ 518746 h 273"/>
                <a:gd name="T106" fmla="*/ 287163 w 273"/>
                <a:gd name="T107" fmla="*/ 676223 h 273"/>
                <a:gd name="T108" fmla="*/ 166740 w 273"/>
                <a:gd name="T109" fmla="*/ 287163 h 273"/>
                <a:gd name="T110" fmla="*/ 555800 w 273"/>
                <a:gd name="T111" fmla="*/ 166740 h 273"/>
                <a:gd name="T112" fmla="*/ 676223 w 273"/>
                <a:gd name="T113" fmla="*/ 555800 h 273"/>
                <a:gd name="T114" fmla="*/ 287163 w 273"/>
                <a:gd name="T115" fmla="*/ 676223 h 2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grpFill/>
            <a:ln>
              <a:noFill/>
            </a:ln>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Rectangle 14">
              <a:extLst>
                <a:ext uri="{FF2B5EF4-FFF2-40B4-BE49-F238E27FC236}">
                  <a16:creationId xmlns:a16="http://schemas.microsoft.com/office/drawing/2014/main" id="{0A40A086-65D7-456E-A4A1-5E3DEC13BE6C}"/>
                </a:ext>
              </a:extLst>
            </p:cNvPr>
            <p:cNvSpPr>
              <a:spLocks noChangeArrowheads="1"/>
            </p:cNvSpPr>
            <p:nvPr/>
          </p:nvSpPr>
          <p:spPr bwMode="auto">
            <a:xfrm>
              <a:off x="1163638" y="2347913"/>
              <a:ext cx="663575" cy="3177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zh-CN" sz="2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63%</a:t>
              </a:r>
            </a:p>
          </p:txBody>
        </p:sp>
        <p:sp>
          <p:nvSpPr>
            <p:cNvPr id="23" name="Rectangle 15">
              <a:extLst>
                <a:ext uri="{FF2B5EF4-FFF2-40B4-BE49-F238E27FC236}">
                  <a16:creationId xmlns:a16="http://schemas.microsoft.com/office/drawing/2014/main" id="{F96C7737-1106-43D5-98DF-32A8156CFA8C}"/>
                </a:ext>
              </a:extLst>
            </p:cNvPr>
            <p:cNvSpPr>
              <a:spLocks noChangeArrowheads="1"/>
            </p:cNvSpPr>
            <p:nvPr/>
          </p:nvSpPr>
          <p:spPr bwMode="auto">
            <a:xfrm>
              <a:off x="2541588" y="3154363"/>
              <a:ext cx="663575" cy="3177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zh-CN" sz="2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85%</a:t>
              </a:r>
            </a:p>
          </p:txBody>
        </p:sp>
        <p:sp>
          <p:nvSpPr>
            <p:cNvPr id="24" name="Rectangle 16">
              <a:extLst>
                <a:ext uri="{FF2B5EF4-FFF2-40B4-BE49-F238E27FC236}">
                  <a16:creationId xmlns:a16="http://schemas.microsoft.com/office/drawing/2014/main" id="{B05D5C3A-93AC-46E8-873D-1A1007511857}"/>
                </a:ext>
              </a:extLst>
            </p:cNvPr>
            <p:cNvSpPr>
              <a:spLocks noChangeArrowheads="1"/>
            </p:cNvSpPr>
            <p:nvPr/>
          </p:nvSpPr>
          <p:spPr bwMode="auto">
            <a:xfrm>
              <a:off x="2312988" y="1687513"/>
              <a:ext cx="663575" cy="2383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zh-CN"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42%</a:t>
              </a:r>
            </a:p>
          </p:txBody>
        </p:sp>
        <p:sp>
          <p:nvSpPr>
            <p:cNvPr id="25" name="Rectangle 17">
              <a:extLst>
                <a:ext uri="{FF2B5EF4-FFF2-40B4-BE49-F238E27FC236}">
                  <a16:creationId xmlns:a16="http://schemas.microsoft.com/office/drawing/2014/main" id="{7E96679A-1152-418E-98BE-FE7624EB16C3}"/>
                </a:ext>
              </a:extLst>
            </p:cNvPr>
            <p:cNvSpPr>
              <a:spLocks noChangeArrowheads="1"/>
            </p:cNvSpPr>
            <p:nvPr/>
          </p:nvSpPr>
          <p:spPr bwMode="auto">
            <a:xfrm>
              <a:off x="1468438" y="3894138"/>
              <a:ext cx="663575" cy="18536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zh-CN"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21%</a:t>
              </a:r>
            </a:p>
          </p:txBody>
        </p:sp>
      </p:grpSp>
    </p:spTree>
    <p:extLst>
      <p:ext uri="{BB962C8B-B14F-4D97-AF65-F5344CB8AC3E}">
        <p14:creationId xmlns:p14="http://schemas.microsoft.com/office/powerpoint/2010/main" val="3327224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706D9-57F2-45B7-8822-063D448D6AE8}"/>
              </a:ext>
            </a:extLst>
          </p:cNvPr>
          <p:cNvGrpSpPr/>
          <p:nvPr/>
        </p:nvGrpSpPr>
        <p:grpSpPr>
          <a:xfrm flipH="1">
            <a:off x="-1841387" y="-1474766"/>
            <a:ext cx="6065294" cy="8736091"/>
            <a:chOff x="6422671" y="-1209332"/>
            <a:chExt cx="6065294" cy="8736091"/>
          </a:xfrm>
        </p:grpSpPr>
        <p:sp>
          <p:nvSpPr>
            <p:cNvPr id="7" name="矩形: 圆角 6">
              <a:extLst>
                <a:ext uri="{FF2B5EF4-FFF2-40B4-BE49-F238E27FC236}">
                  <a16:creationId xmlns:a16="http://schemas.microsoft.com/office/drawing/2014/main" id="{B6162F04-8F97-4FBF-81AA-17678B7FAB0E}"/>
                </a:ext>
              </a:extLst>
            </p:cNvPr>
            <p:cNvSpPr/>
            <p:nvPr/>
          </p:nvSpPr>
          <p:spPr>
            <a:xfrm rot="2693463">
              <a:off x="7870935" y="-1209332"/>
              <a:ext cx="3272042" cy="8736091"/>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圆角 7">
              <a:extLst>
                <a:ext uri="{FF2B5EF4-FFF2-40B4-BE49-F238E27FC236}">
                  <a16:creationId xmlns:a16="http://schemas.microsoft.com/office/drawing/2014/main" id="{521415BD-2F9A-494B-94F6-836A58F2D828}"/>
                </a:ext>
              </a:extLst>
            </p:cNvPr>
            <p:cNvSpPr/>
            <p:nvPr/>
          </p:nvSpPr>
          <p:spPr>
            <a:xfrm rot="2700000">
              <a:off x="8095195" y="-1323996"/>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圆角 12">
              <a:extLst>
                <a:ext uri="{FF2B5EF4-FFF2-40B4-BE49-F238E27FC236}">
                  <a16:creationId xmlns:a16="http://schemas.microsoft.com/office/drawing/2014/main" id="{578D31BC-BDA6-47FC-A1BC-D056E9934BD7}"/>
                </a:ext>
              </a:extLst>
            </p:cNvPr>
            <p:cNvSpPr/>
            <p:nvPr/>
          </p:nvSpPr>
          <p:spPr>
            <a:xfrm rot="2700000">
              <a:off x="10875653" y="3495816"/>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圆角 13">
              <a:extLst>
                <a:ext uri="{FF2B5EF4-FFF2-40B4-BE49-F238E27FC236}">
                  <a16:creationId xmlns:a16="http://schemas.microsoft.com/office/drawing/2014/main" id="{4EEDAA2A-565A-44AF-8116-60E7BA0D6B6D}"/>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圆角 14">
              <a:extLst>
                <a:ext uri="{FF2B5EF4-FFF2-40B4-BE49-F238E27FC236}">
                  <a16:creationId xmlns:a16="http://schemas.microsoft.com/office/drawing/2014/main" id="{6CA63431-7AB2-4885-803D-9F7B4E2FC186}"/>
                </a:ext>
              </a:extLst>
            </p:cNvPr>
            <p:cNvSpPr/>
            <p:nvPr/>
          </p:nvSpPr>
          <p:spPr>
            <a:xfrm rot="2700000">
              <a:off x="7987065" y="-335358"/>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0" name="TextBox 2">
            <a:extLst>
              <a:ext uri="{FF2B5EF4-FFF2-40B4-BE49-F238E27FC236}">
                <a16:creationId xmlns:a16="http://schemas.microsoft.com/office/drawing/2014/main" id="{6B0A21C9-1AEC-4FBE-9B85-354F12BF8A3E}"/>
              </a:ext>
            </a:extLst>
          </p:cNvPr>
          <p:cNvSpPr>
            <a:spLocks noChangeArrowheads="1"/>
          </p:cNvSpPr>
          <p:nvPr/>
        </p:nvSpPr>
        <p:spPr bwMode="auto">
          <a:xfrm>
            <a:off x="133064" y="1482923"/>
            <a:ext cx="2622836" cy="76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itchFamily="34" charset="0"/>
              <a:buNone/>
            </a:pPr>
            <a:r>
              <a:rPr lang="zh-CN" altLang="en-US"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第三章</a:t>
            </a:r>
            <a:endParaRPr lang="en-US" altLang="zh-CN"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文本框 22">
            <a:extLst>
              <a:ext uri="{FF2B5EF4-FFF2-40B4-BE49-F238E27FC236}">
                <a16:creationId xmlns:a16="http://schemas.microsoft.com/office/drawing/2014/main" id="{B4289BDD-C856-48F2-A7D2-F427D5E68C70}"/>
              </a:ext>
            </a:extLst>
          </p:cNvPr>
          <p:cNvSpPr>
            <a:spLocks noChangeArrowheads="1"/>
          </p:cNvSpPr>
          <p:nvPr/>
        </p:nvSpPr>
        <p:spPr bwMode="auto">
          <a:xfrm>
            <a:off x="5852886" y="2330406"/>
            <a:ext cx="5397839" cy="9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a:t>
            </a:r>
            <a:r>
              <a:rPr lang="zh-CN" altLang="en-US" sz="5699" b="1" dirty="0">
                <a:solidFill>
                  <a:srgbClr val="92D051"/>
                </a:solidFill>
                <a:latin typeface="字魂59号-创粗黑" panose="00000500000000000000" pitchFamily="2" charset="-122"/>
                <a:ea typeface="字魂59号-创粗黑" panose="00000500000000000000" pitchFamily="2" charset="-122"/>
                <a:sym typeface="字魂59号-创粗黑" panose="00000500000000000000" pitchFamily="2" charset="-122"/>
              </a:rPr>
              <a:t>财务</a:t>
            </a: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概述</a:t>
            </a:r>
            <a:endParaRPr lang="zh-CN" altLang="zh-CN"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22">
            <a:extLst>
              <a:ext uri="{FF2B5EF4-FFF2-40B4-BE49-F238E27FC236}">
                <a16:creationId xmlns:a16="http://schemas.microsoft.com/office/drawing/2014/main" id="{8FD23E94-551D-4582-A132-04AB985752A0}"/>
              </a:ext>
            </a:extLst>
          </p:cNvPr>
          <p:cNvSpPr>
            <a:spLocks noChangeArrowheads="1"/>
          </p:cNvSpPr>
          <p:nvPr/>
        </p:nvSpPr>
        <p:spPr bwMode="auto">
          <a:xfrm>
            <a:off x="6205194" y="3297361"/>
            <a:ext cx="4718610" cy="70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en-US"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zh-CN"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1401605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p:cBhvr>
                                        <p:cTn id="9" dur="750"/>
                                        <p:tgtEl>
                                          <p:spTgt spid="10"/>
                                        </p:tgtEl>
                                      </p:cBhvr>
                                    </p:animEffect>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1+#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1+#ppt_w/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P spid="12"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团队财务概述</a:t>
            </a:r>
          </a:p>
        </p:txBody>
      </p:sp>
      <p:sp>
        <p:nvSpPr>
          <p:cNvPr id="3" name="CuadroTexto 39">
            <a:extLst>
              <a:ext uri="{FF2B5EF4-FFF2-40B4-BE49-F238E27FC236}">
                <a16:creationId xmlns:a16="http://schemas.microsoft.com/office/drawing/2014/main" id="{F69F8BFE-FF72-47D9-97CE-06065E9A6240}"/>
              </a:ext>
            </a:extLst>
          </p:cNvPr>
          <p:cNvSpPr txBox="1"/>
          <p:nvPr/>
        </p:nvSpPr>
        <p:spPr>
          <a:xfrm>
            <a:off x="1028108" y="2171952"/>
            <a:ext cx="2108038" cy="461665"/>
          </a:xfrm>
          <a:prstGeom prst="rect">
            <a:avLst/>
          </a:prstGeom>
          <a:noFill/>
        </p:spPr>
        <p:txBody>
          <a:bodyPr wrap="square" rtlCol="0">
            <a:spAutoFit/>
          </a:bodyPr>
          <a:lstStyle/>
          <a:p>
            <a:r>
              <a:rPr lang="zh-CN" altLang="en-US" sz="24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endParaRPr lang="es-ES" sz="24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CuadroTexto 40">
            <a:extLst>
              <a:ext uri="{FF2B5EF4-FFF2-40B4-BE49-F238E27FC236}">
                <a16:creationId xmlns:a16="http://schemas.microsoft.com/office/drawing/2014/main" id="{2E65F057-45CC-46B2-8E29-9516AE61B8F6}"/>
              </a:ext>
            </a:extLst>
          </p:cNvPr>
          <p:cNvSpPr txBox="1"/>
          <p:nvPr/>
        </p:nvSpPr>
        <p:spPr>
          <a:xfrm>
            <a:off x="1028108" y="2713003"/>
            <a:ext cx="1232034" cy="646331"/>
          </a:xfrm>
          <a:prstGeom prst="rect">
            <a:avLst/>
          </a:prstGeom>
          <a:noFill/>
        </p:spPr>
        <p:txBody>
          <a:bodyPr wrap="square" rtlCol="0">
            <a:spAutoFit/>
          </a:bodyPr>
          <a:lstStyle/>
          <a:p>
            <a:r>
              <a:rPr lang="es-ES" sz="3600"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45%</a:t>
            </a:r>
          </a:p>
        </p:txBody>
      </p:sp>
      <p:sp>
        <p:nvSpPr>
          <p:cNvPr id="5" name="Rectángulo 41">
            <a:extLst>
              <a:ext uri="{FF2B5EF4-FFF2-40B4-BE49-F238E27FC236}">
                <a16:creationId xmlns:a16="http://schemas.microsoft.com/office/drawing/2014/main" id="{A4CB23F4-5273-4671-BE4F-3A56B6BC93D1}"/>
              </a:ext>
            </a:extLst>
          </p:cNvPr>
          <p:cNvSpPr/>
          <p:nvPr/>
        </p:nvSpPr>
        <p:spPr>
          <a:xfrm>
            <a:off x="2150911" y="2676266"/>
            <a:ext cx="4290108" cy="954107"/>
          </a:xfrm>
          <a:prstGeom prst="rect">
            <a:avLst/>
          </a:prstGeom>
        </p:spPr>
        <p:txBody>
          <a:bodyPr wrap="square">
            <a:spAutoFit/>
          </a:bodyPr>
          <a:lstStyle/>
          <a:p>
            <a:pPr algn="ct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6" name="Rectángulo 42">
            <a:extLst>
              <a:ext uri="{FF2B5EF4-FFF2-40B4-BE49-F238E27FC236}">
                <a16:creationId xmlns:a16="http://schemas.microsoft.com/office/drawing/2014/main" id="{A25BDB57-12FB-4DAE-B0F7-AC59378FDC18}"/>
              </a:ext>
            </a:extLst>
          </p:cNvPr>
          <p:cNvSpPr/>
          <p:nvPr/>
        </p:nvSpPr>
        <p:spPr>
          <a:xfrm>
            <a:off x="1028108" y="3495792"/>
            <a:ext cx="5338721" cy="1169551"/>
          </a:xfrm>
          <a:prstGeom prst="rect">
            <a:avLst/>
          </a:prstGeom>
        </p:spPr>
        <p:txBody>
          <a:bodyPr wrap="square">
            <a:spAutoFit/>
          </a:bodyPr>
          <a:lstStyle/>
          <a:p>
            <a:pPr algn="ct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grpSp>
        <p:nvGrpSpPr>
          <p:cNvPr id="8" name="Grupo 43">
            <a:extLst>
              <a:ext uri="{FF2B5EF4-FFF2-40B4-BE49-F238E27FC236}">
                <a16:creationId xmlns:a16="http://schemas.microsoft.com/office/drawing/2014/main" id="{AB60B3DB-EE9F-4F66-A99B-AC3F06187C16}"/>
              </a:ext>
            </a:extLst>
          </p:cNvPr>
          <p:cNvGrpSpPr/>
          <p:nvPr/>
        </p:nvGrpSpPr>
        <p:grpSpPr>
          <a:xfrm>
            <a:off x="1104206" y="5059246"/>
            <a:ext cx="1328734" cy="472839"/>
            <a:chOff x="776937" y="4663493"/>
            <a:chExt cx="1328734" cy="472839"/>
          </a:xfrm>
          <a:solidFill>
            <a:srgbClr val="0170C1"/>
          </a:solidFill>
        </p:grpSpPr>
        <p:sp>
          <p:nvSpPr>
            <p:cNvPr id="9" name="Paralelogramo 44">
              <a:extLst>
                <a:ext uri="{FF2B5EF4-FFF2-40B4-BE49-F238E27FC236}">
                  <a16:creationId xmlns:a16="http://schemas.microsoft.com/office/drawing/2014/main" id="{C67C822D-7730-45C1-ACB2-60B4E04B35D9}"/>
                </a:ext>
              </a:extLst>
            </p:cNvPr>
            <p:cNvSpPr/>
            <p:nvPr/>
          </p:nvSpPr>
          <p:spPr>
            <a:xfrm>
              <a:off x="776937"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Paralelogramo 45">
              <a:extLst>
                <a:ext uri="{FF2B5EF4-FFF2-40B4-BE49-F238E27FC236}">
                  <a16:creationId xmlns:a16="http://schemas.microsoft.com/office/drawing/2014/main" id="{0C124BD7-6BA4-4993-8AB8-64777748A4C1}"/>
                </a:ext>
              </a:extLst>
            </p:cNvPr>
            <p:cNvSpPr/>
            <p:nvPr/>
          </p:nvSpPr>
          <p:spPr>
            <a:xfrm>
              <a:off x="996109"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Paralelogramo 46">
              <a:extLst>
                <a:ext uri="{FF2B5EF4-FFF2-40B4-BE49-F238E27FC236}">
                  <a16:creationId xmlns:a16="http://schemas.microsoft.com/office/drawing/2014/main" id="{05FC8C70-E7A0-43A7-949B-DFBDE64DE26A}"/>
                </a:ext>
              </a:extLst>
            </p:cNvPr>
            <p:cNvSpPr/>
            <p:nvPr/>
          </p:nvSpPr>
          <p:spPr>
            <a:xfrm>
              <a:off x="121862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Paralelogramo 47">
              <a:extLst>
                <a:ext uri="{FF2B5EF4-FFF2-40B4-BE49-F238E27FC236}">
                  <a16:creationId xmlns:a16="http://schemas.microsoft.com/office/drawing/2014/main" id="{21BD3819-8974-4C5B-BF8E-5063F74E716E}"/>
                </a:ext>
              </a:extLst>
            </p:cNvPr>
            <p:cNvSpPr/>
            <p:nvPr/>
          </p:nvSpPr>
          <p:spPr>
            <a:xfrm>
              <a:off x="143411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Paralelogramo 48">
              <a:extLst>
                <a:ext uri="{FF2B5EF4-FFF2-40B4-BE49-F238E27FC236}">
                  <a16:creationId xmlns:a16="http://schemas.microsoft.com/office/drawing/2014/main" id="{B6C102C0-4785-4EA9-BBDE-2B93A3E1A71D}"/>
                </a:ext>
              </a:extLst>
            </p:cNvPr>
            <p:cNvSpPr/>
            <p:nvPr/>
          </p:nvSpPr>
          <p:spPr>
            <a:xfrm>
              <a:off x="1653283" y="4664694"/>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4" name="CuadroTexto 49">
            <a:extLst>
              <a:ext uri="{FF2B5EF4-FFF2-40B4-BE49-F238E27FC236}">
                <a16:creationId xmlns:a16="http://schemas.microsoft.com/office/drawing/2014/main" id="{F4E13F74-4802-4E8D-A034-447728B7E7AB}"/>
              </a:ext>
            </a:extLst>
          </p:cNvPr>
          <p:cNvSpPr txBox="1"/>
          <p:nvPr/>
        </p:nvSpPr>
        <p:spPr>
          <a:xfrm>
            <a:off x="2588012" y="4964512"/>
            <a:ext cx="1356966" cy="369332"/>
          </a:xfrm>
          <a:prstGeom prst="rect">
            <a:avLst/>
          </a:prstGeom>
          <a:noFill/>
        </p:spPr>
        <p:txBody>
          <a:bodyPr wrap="square" rtlCol="0">
            <a:spAutoFit/>
          </a:bodyPr>
          <a:lstStyle/>
          <a:p>
            <a:r>
              <a:rPr lang="zh-CN" altLang="en-U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标题</a:t>
            </a:r>
            <a:endParaRPr lang="es-E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Rectángulo 50">
            <a:extLst>
              <a:ext uri="{FF2B5EF4-FFF2-40B4-BE49-F238E27FC236}">
                <a16:creationId xmlns:a16="http://schemas.microsoft.com/office/drawing/2014/main" id="{A809AE36-6639-4B1B-BB74-B6E2D49EE9F4}"/>
              </a:ext>
            </a:extLst>
          </p:cNvPr>
          <p:cNvSpPr/>
          <p:nvPr/>
        </p:nvSpPr>
        <p:spPr>
          <a:xfrm>
            <a:off x="2610541" y="5261551"/>
            <a:ext cx="3488454" cy="276999"/>
          </a:xfrm>
          <a:prstGeom prst="rect">
            <a:avLst/>
          </a:prstGeom>
        </p:spPr>
        <p:txBody>
          <a:bodyPr wrap="none">
            <a:spAutoFit/>
          </a:bodyPr>
          <a:lstStyle/>
          <a:p>
            <a:pPr algn="ctr"/>
            <a:r>
              <a:rPr lang="zh-CN" altLang="en-US" sz="12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a:t>
            </a:r>
          </a:p>
        </p:txBody>
      </p:sp>
      <p:grpSp>
        <p:nvGrpSpPr>
          <p:cNvPr id="16" name="组合 15">
            <a:extLst>
              <a:ext uri="{FF2B5EF4-FFF2-40B4-BE49-F238E27FC236}">
                <a16:creationId xmlns:a16="http://schemas.microsoft.com/office/drawing/2014/main" id="{818BD75B-50A0-4B58-B052-BED3A80D78D5}"/>
              </a:ext>
            </a:extLst>
          </p:cNvPr>
          <p:cNvGrpSpPr/>
          <p:nvPr/>
        </p:nvGrpSpPr>
        <p:grpSpPr>
          <a:xfrm>
            <a:off x="6441019" y="2241100"/>
            <a:ext cx="4751528" cy="3297450"/>
            <a:chOff x="174139" y="2227564"/>
            <a:chExt cx="5292421" cy="3672820"/>
          </a:xfrm>
          <a:solidFill>
            <a:srgbClr val="0170C1"/>
          </a:solidFill>
        </p:grpSpPr>
        <p:sp>
          <p:nvSpPr>
            <p:cNvPr id="17" name="26">
              <a:extLst>
                <a:ext uri="{FF2B5EF4-FFF2-40B4-BE49-F238E27FC236}">
                  <a16:creationId xmlns:a16="http://schemas.microsoft.com/office/drawing/2014/main" id="{D4ED1B74-75F6-4B76-AEE7-EF6C56254A07}"/>
                </a:ext>
              </a:extLst>
            </p:cNvPr>
            <p:cNvSpPr>
              <a:spLocks noEditPoints="1"/>
            </p:cNvSpPr>
            <p:nvPr>
              <p:custDataLst>
                <p:tags r:id="rId1"/>
              </p:custDataLst>
            </p:nvPr>
          </p:nvSpPr>
          <p:spPr bwMode="auto">
            <a:xfrm>
              <a:off x="430195" y="2227564"/>
              <a:ext cx="381240" cy="381808"/>
            </a:xfrm>
            <a:custGeom>
              <a:avLst/>
              <a:gdLst>
                <a:gd name="T0" fmla="*/ 3433 w 282"/>
                <a:gd name="T1" fmla="*/ 352 h 282"/>
                <a:gd name="T2" fmla="*/ 2202 w 282"/>
                <a:gd name="T3" fmla="*/ 352 h 282"/>
                <a:gd name="T4" fmla="*/ 0 w 282"/>
                <a:gd name="T5" fmla="*/ 2560 h 282"/>
                <a:gd name="T6" fmla="*/ 1235 w 282"/>
                <a:gd name="T7" fmla="*/ 3800 h 282"/>
                <a:gd name="T8" fmla="*/ 3433 w 282"/>
                <a:gd name="T9" fmla="*/ 1601 h 282"/>
                <a:gd name="T10" fmla="*/ 3433 w 282"/>
                <a:gd name="T11" fmla="*/ 352 h 282"/>
                <a:gd name="T12" fmla="*/ 739 w 282"/>
                <a:gd name="T13" fmla="*/ 2586 h 282"/>
                <a:gd name="T14" fmla="*/ 592 w 282"/>
                <a:gd name="T15" fmla="*/ 2441 h 282"/>
                <a:gd name="T16" fmla="*/ 2457 w 282"/>
                <a:gd name="T17" fmla="*/ 566 h 282"/>
                <a:gd name="T18" fmla="*/ 2602 w 282"/>
                <a:gd name="T19" fmla="*/ 566 h 282"/>
                <a:gd name="T20" fmla="*/ 2602 w 282"/>
                <a:gd name="T21" fmla="*/ 714 h 282"/>
                <a:gd name="T22" fmla="*/ 739 w 282"/>
                <a:gd name="T23" fmla="*/ 2586 h 282"/>
                <a:gd name="T24" fmla="*/ 1045 w 282"/>
                <a:gd name="T25" fmla="*/ 2898 h 282"/>
                <a:gd name="T26" fmla="*/ 898 w 282"/>
                <a:gd name="T27" fmla="*/ 2746 h 282"/>
                <a:gd name="T28" fmla="*/ 2913 w 282"/>
                <a:gd name="T29" fmla="*/ 726 h 282"/>
                <a:gd name="T30" fmla="*/ 3060 w 282"/>
                <a:gd name="T31" fmla="*/ 726 h 282"/>
                <a:gd name="T32" fmla="*/ 3060 w 282"/>
                <a:gd name="T33" fmla="*/ 878 h 282"/>
                <a:gd name="T34" fmla="*/ 1045 w 282"/>
                <a:gd name="T35" fmla="*/ 2898 h 282"/>
                <a:gd name="T36" fmla="*/ 1354 w 282"/>
                <a:gd name="T37" fmla="*/ 3205 h 282"/>
                <a:gd name="T38" fmla="*/ 1207 w 282"/>
                <a:gd name="T39" fmla="*/ 3058 h 282"/>
                <a:gd name="T40" fmla="*/ 3070 w 282"/>
                <a:gd name="T41" fmla="*/ 1183 h 282"/>
                <a:gd name="T42" fmla="*/ 3217 w 282"/>
                <a:gd name="T43" fmla="*/ 1183 h 282"/>
                <a:gd name="T44" fmla="*/ 3217 w 282"/>
                <a:gd name="T45" fmla="*/ 1337 h 282"/>
                <a:gd name="T46" fmla="*/ 1354 w 282"/>
                <a:gd name="T47" fmla="*/ 3205 h 2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2" h="282">
                  <a:moveTo>
                    <a:pt x="256" y="26"/>
                  </a:moveTo>
                  <a:cubicBezTo>
                    <a:pt x="231" y="0"/>
                    <a:pt x="189" y="0"/>
                    <a:pt x="164" y="26"/>
                  </a:cubicBezTo>
                  <a:cubicBezTo>
                    <a:pt x="0" y="190"/>
                    <a:pt x="0" y="190"/>
                    <a:pt x="0" y="190"/>
                  </a:cubicBezTo>
                  <a:cubicBezTo>
                    <a:pt x="92" y="282"/>
                    <a:pt x="92" y="282"/>
                    <a:pt x="92" y="282"/>
                  </a:cubicBezTo>
                  <a:cubicBezTo>
                    <a:pt x="256" y="119"/>
                    <a:pt x="256" y="119"/>
                    <a:pt x="256" y="119"/>
                  </a:cubicBezTo>
                  <a:cubicBezTo>
                    <a:pt x="282" y="93"/>
                    <a:pt x="282"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27">
              <a:extLst>
                <a:ext uri="{FF2B5EF4-FFF2-40B4-BE49-F238E27FC236}">
                  <a16:creationId xmlns:a16="http://schemas.microsoft.com/office/drawing/2014/main" id="{0DE202C9-8F17-494E-91B3-FD5CF9548003}"/>
                </a:ext>
              </a:extLst>
            </p:cNvPr>
            <p:cNvSpPr>
              <a:spLocks/>
            </p:cNvSpPr>
            <p:nvPr>
              <p:custDataLst>
                <p:tags r:id="rId2"/>
              </p:custDataLst>
            </p:nvPr>
          </p:nvSpPr>
          <p:spPr bwMode="auto">
            <a:xfrm>
              <a:off x="219091" y="2553609"/>
              <a:ext cx="263454" cy="264022"/>
            </a:xfrm>
            <a:custGeom>
              <a:avLst/>
              <a:gdLst>
                <a:gd name="T0" fmla="*/ 299 w 463"/>
                <a:gd name="T1" fmla="*/ 276 h 464"/>
                <a:gd name="T2" fmla="*/ 280 w 463"/>
                <a:gd name="T3" fmla="*/ 255 h 464"/>
                <a:gd name="T4" fmla="*/ 463 w 463"/>
                <a:gd name="T5" fmla="*/ 71 h 464"/>
                <a:gd name="T6" fmla="*/ 390 w 463"/>
                <a:gd name="T7" fmla="*/ 0 h 464"/>
                <a:gd name="T8" fmla="*/ 206 w 463"/>
                <a:gd name="T9" fmla="*/ 183 h 464"/>
                <a:gd name="T10" fmla="*/ 187 w 463"/>
                <a:gd name="T11" fmla="*/ 164 h 464"/>
                <a:gd name="T12" fmla="*/ 145 w 463"/>
                <a:gd name="T13" fmla="*/ 186 h 464"/>
                <a:gd name="T14" fmla="*/ 0 w 463"/>
                <a:gd name="T15" fmla="*/ 419 h 464"/>
                <a:gd name="T16" fmla="*/ 42 w 463"/>
                <a:gd name="T17" fmla="*/ 464 h 464"/>
                <a:gd name="T18" fmla="*/ 275 w 463"/>
                <a:gd name="T19" fmla="*/ 319 h 464"/>
                <a:gd name="T20" fmla="*/ 299 w 463"/>
                <a:gd name="T21" fmla="*/ 276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3" h="464">
                  <a:moveTo>
                    <a:pt x="299" y="276"/>
                  </a:moveTo>
                  <a:lnTo>
                    <a:pt x="280" y="255"/>
                  </a:lnTo>
                  <a:lnTo>
                    <a:pt x="463" y="71"/>
                  </a:lnTo>
                  <a:lnTo>
                    <a:pt x="390" y="0"/>
                  </a:lnTo>
                  <a:lnTo>
                    <a:pt x="206" y="183"/>
                  </a:lnTo>
                  <a:lnTo>
                    <a:pt x="187" y="164"/>
                  </a:lnTo>
                  <a:lnTo>
                    <a:pt x="145" y="186"/>
                  </a:lnTo>
                  <a:lnTo>
                    <a:pt x="0" y="419"/>
                  </a:lnTo>
                  <a:lnTo>
                    <a:pt x="42" y="464"/>
                  </a:lnTo>
                  <a:lnTo>
                    <a:pt x="275" y="319"/>
                  </a:lnTo>
                  <a:lnTo>
                    <a:pt x="299" y="276"/>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品 28">
              <a:extLst>
                <a:ext uri="{FF2B5EF4-FFF2-40B4-BE49-F238E27FC236}">
                  <a16:creationId xmlns:a16="http://schemas.microsoft.com/office/drawing/2014/main" id="{646567B3-8039-4BD6-88A0-2EF4F57B5CB2}"/>
                </a:ext>
              </a:extLst>
            </p:cNvPr>
            <p:cNvSpPr>
              <a:spLocks/>
            </p:cNvSpPr>
            <p:nvPr>
              <p:custDataLst>
                <p:tags r:id="rId3"/>
              </p:custDataLst>
            </p:nvPr>
          </p:nvSpPr>
          <p:spPr bwMode="auto">
            <a:xfrm>
              <a:off x="174139" y="2232685"/>
              <a:ext cx="278817" cy="280524"/>
            </a:xfrm>
            <a:custGeom>
              <a:avLst/>
              <a:gdLst>
                <a:gd name="T0" fmla="*/ 1387 w 206"/>
                <a:gd name="T1" fmla="*/ 0 h 207"/>
                <a:gd name="T2" fmla="*/ 1035 w 206"/>
                <a:gd name="T3" fmla="*/ 40 h 207"/>
                <a:gd name="T4" fmla="*/ 1075 w 206"/>
                <a:gd name="T5" fmla="*/ 69 h 207"/>
                <a:gd name="T6" fmla="*/ 1572 w 206"/>
                <a:gd name="T7" fmla="*/ 579 h 207"/>
                <a:gd name="T8" fmla="*/ 1572 w 206"/>
                <a:gd name="T9" fmla="*/ 1515 h 207"/>
                <a:gd name="T10" fmla="*/ 645 w 206"/>
                <a:gd name="T11" fmla="*/ 1515 h 207"/>
                <a:gd name="T12" fmla="*/ 147 w 206"/>
                <a:gd name="T13" fmla="*/ 998 h 207"/>
                <a:gd name="T14" fmla="*/ 78 w 206"/>
                <a:gd name="T15" fmla="*/ 919 h 207"/>
                <a:gd name="T16" fmla="*/ 0 w 206"/>
                <a:gd name="T17" fmla="*/ 1391 h 207"/>
                <a:gd name="T18" fmla="*/ 1387 w 206"/>
                <a:gd name="T19" fmla="*/ 2796 h 207"/>
                <a:gd name="T20" fmla="*/ 2773 w 206"/>
                <a:gd name="T21" fmla="*/ 1391 h 207"/>
                <a:gd name="T22" fmla="*/ 1387 w 206"/>
                <a:gd name="T23" fmla="*/ 0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6" h="207">
                  <a:moveTo>
                    <a:pt x="103" y="0"/>
                  </a:moveTo>
                  <a:cubicBezTo>
                    <a:pt x="94" y="0"/>
                    <a:pt x="86" y="1"/>
                    <a:pt x="77" y="3"/>
                  </a:cubicBezTo>
                  <a:cubicBezTo>
                    <a:pt x="78" y="4"/>
                    <a:pt x="79" y="5"/>
                    <a:pt x="80" y="5"/>
                  </a:cubicBezTo>
                  <a:cubicBezTo>
                    <a:pt x="117" y="43"/>
                    <a:pt x="117" y="43"/>
                    <a:pt x="117" y="43"/>
                  </a:cubicBezTo>
                  <a:cubicBezTo>
                    <a:pt x="136" y="62"/>
                    <a:pt x="136" y="93"/>
                    <a:pt x="117" y="112"/>
                  </a:cubicBezTo>
                  <a:cubicBezTo>
                    <a:pt x="98" y="131"/>
                    <a:pt x="67" y="131"/>
                    <a:pt x="48" y="112"/>
                  </a:cubicBezTo>
                  <a:cubicBezTo>
                    <a:pt x="11" y="74"/>
                    <a:pt x="11" y="74"/>
                    <a:pt x="11" y="74"/>
                  </a:cubicBezTo>
                  <a:cubicBezTo>
                    <a:pt x="9" y="72"/>
                    <a:pt x="7" y="70"/>
                    <a:pt x="6" y="68"/>
                  </a:cubicBezTo>
                  <a:cubicBezTo>
                    <a:pt x="2" y="79"/>
                    <a:pt x="0" y="91"/>
                    <a:pt x="0" y="103"/>
                  </a:cubicBezTo>
                  <a:cubicBezTo>
                    <a:pt x="0" y="161"/>
                    <a:pt x="46" y="207"/>
                    <a:pt x="103" y="207"/>
                  </a:cubicBezTo>
                  <a:cubicBezTo>
                    <a:pt x="160" y="207"/>
                    <a:pt x="206" y="161"/>
                    <a:pt x="206" y="103"/>
                  </a:cubicBezTo>
                  <a:cubicBezTo>
                    <a:pt x="206" y="46"/>
                    <a:pt x="160" y="0"/>
                    <a:pt x="103"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品 29">
              <a:extLst>
                <a:ext uri="{FF2B5EF4-FFF2-40B4-BE49-F238E27FC236}">
                  <a16:creationId xmlns:a16="http://schemas.microsoft.com/office/drawing/2014/main" id="{6487E6A2-B472-4950-A980-65E6138E3A79}"/>
                </a:ext>
              </a:extLst>
            </p:cNvPr>
            <p:cNvSpPr>
              <a:spLocks noEditPoints="1"/>
            </p:cNvSpPr>
            <p:nvPr>
              <p:custDataLst>
                <p:tags r:id="rId4"/>
              </p:custDataLst>
            </p:nvPr>
          </p:nvSpPr>
          <p:spPr bwMode="auto">
            <a:xfrm>
              <a:off x="519531" y="2564420"/>
              <a:ext cx="252642" cy="253211"/>
            </a:xfrm>
            <a:custGeom>
              <a:avLst/>
              <a:gdLst>
                <a:gd name="T0" fmla="*/ 2194 w 187"/>
                <a:gd name="T1" fmla="*/ 2208 h 187"/>
                <a:gd name="T2" fmla="*/ 2194 w 187"/>
                <a:gd name="T3" fmla="*/ 1121 h 187"/>
                <a:gd name="T4" fmla="*/ 1083 w 187"/>
                <a:gd name="T5" fmla="*/ 0 h 187"/>
                <a:gd name="T6" fmla="*/ 0 w 187"/>
                <a:gd name="T7" fmla="*/ 1092 h 187"/>
                <a:gd name="T8" fmla="*/ 1111 w 187"/>
                <a:gd name="T9" fmla="*/ 2208 h 187"/>
                <a:gd name="T10" fmla="*/ 2194 w 187"/>
                <a:gd name="T11" fmla="*/ 2208 h 187"/>
                <a:gd name="T12" fmla="*/ 1460 w 187"/>
                <a:gd name="T13" fmla="*/ 1466 h 187"/>
                <a:gd name="T14" fmla="*/ 1916 w 187"/>
                <a:gd name="T15" fmla="*/ 1466 h 187"/>
                <a:gd name="T16" fmla="*/ 1916 w 187"/>
                <a:gd name="T17" fmla="*/ 1925 h 187"/>
                <a:gd name="T18" fmla="*/ 1460 w 187"/>
                <a:gd name="T19" fmla="*/ 1925 h 187"/>
                <a:gd name="T20" fmla="*/ 1460 w 187"/>
                <a:gd name="T21" fmla="*/ 1466 h 1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87">
                  <a:moveTo>
                    <a:pt x="164" y="164"/>
                  </a:moveTo>
                  <a:cubicBezTo>
                    <a:pt x="187" y="142"/>
                    <a:pt x="187" y="105"/>
                    <a:pt x="164" y="83"/>
                  </a:cubicBezTo>
                  <a:cubicBezTo>
                    <a:pt x="81" y="0"/>
                    <a:pt x="81" y="0"/>
                    <a:pt x="81" y="0"/>
                  </a:cubicBezTo>
                  <a:cubicBezTo>
                    <a:pt x="0" y="81"/>
                    <a:pt x="0" y="81"/>
                    <a:pt x="0" y="81"/>
                  </a:cubicBezTo>
                  <a:cubicBezTo>
                    <a:pt x="83" y="164"/>
                    <a:pt x="83" y="164"/>
                    <a:pt x="83" y="164"/>
                  </a:cubicBezTo>
                  <a:cubicBezTo>
                    <a:pt x="105" y="187"/>
                    <a:pt x="142" y="187"/>
                    <a:pt x="164" y="164"/>
                  </a:cubicBezTo>
                  <a:close/>
                  <a:moveTo>
                    <a:pt x="109" y="109"/>
                  </a:moveTo>
                  <a:cubicBezTo>
                    <a:pt x="118" y="100"/>
                    <a:pt x="133" y="100"/>
                    <a:pt x="143" y="109"/>
                  </a:cubicBezTo>
                  <a:cubicBezTo>
                    <a:pt x="152" y="118"/>
                    <a:pt x="152" y="133"/>
                    <a:pt x="143" y="143"/>
                  </a:cubicBezTo>
                  <a:cubicBezTo>
                    <a:pt x="133" y="152"/>
                    <a:pt x="118" y="152"/>
                    <a:pt x="109" y="143"/>
                  </a:cubicBezTo>
                  <a:cubicBezTo>
                    <a:pt x="100" y="133"/>
                    <a:pt x="100" y="118"/>
                    <a:pt x="109" y="109"/>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14">
              <a:extLst>
                <a:ext uri="{FF2B5EF4-FFF2-40B4-BE49-F238E27FC236}">
                  <a16:creationId xmlns:a16="http://schemas.microsoft.com/office/drawing/2014/main" id="{BB2766E1-07E3-4B58-8068-3A688E4BE3E2}"/>
                </a:ext>
              </a:extLst>
            </p:cNvPr>
            <p:cNvSpPr>
              <a:spLocks/>
            </p:cNvSpPr>
            <p:nvPr>
              <p:custDataLst>
                <p:tags r:id="rId5"/>
              </p:custDataLst>
            </p:nvPr>
          </p:nvSpPr>
          <p:spPr bwMode="auto">
            <a:xfrm>
              <a:off x="210940" y="3139332"/>
              <a:ext cx="563694" cy="158100"/>
            </a:xfrm>
            <a:custGeom>
              <a:avLst/>
              <a:gdLst>
                <a:gd name="T0" fmla="*/ 4742 w 351"/>
                <a:gd name="T1" fmla="*/ 555 h 110"/>
                <a:gd name="T2" fmla="*/ 3970 w 351"/>
                <a:gd name="T3" fmla="*/ 69 h 110"/>
                <a:gd name="T4" fmla="*/ 555 w 351"/>
                <a:gd name="T5" fmla="*/ 743 h 110"/>
                <a:gd name="T6" fmla="*/ 29 w 351"/>
                <a:gd name="T7" fmla="*/ 1486 h 110"/>
                <a:gd name="T8" fmla="*/ 4742 w 351"/>
                <a:gd name="T9" fmla="*/ 555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10">
                  <a:moveTo>
                    <a:pt x="351" y="41"/>
                  </a:moveTo>
                  <a:cubicBezTo>
                    <a:pt x="343" y="16"/>
                    <a:pt x="319" y="0"/>
                    <a:pt x="294" y="5"/>
                  </a:cubicBezTo>
                  <a:cubicBezTo>
                    <a:pt x="41" y="55"/>
                    <a:pt x="41" y="55"/>
                    <a:pt x="41" y="55"/>
                  </a:cubicBezTo>
                  <a:cubicBezTo>
                    <a:pt x="17" y="60"/>
                    <a:pt x="0" y="84"/>
                    <a:pt x="2" y="110"/>
                  </a:cubicBezTo>
                  <a:lnTo>
                    <a:pt x="351" y="41"/>
                  </a:ln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品 15">
              <a:extLst>
                <a:ext uri="{FF2B5EF4-FFF2-40B4-BE49-F238E27FC236}">
                  <a16:creationId xmlns:a16="http://schemas.microsoft.com/office/drawing/2014/main" id="{6F643D2F-9D04-447C-AE12-1FAB185F7C60}"/>
                </a:ext>
              </a:extLst>
            </p:cNvPr>
            <p:cNvSpPr>
              <a:spLocks/>
            </p:cNvSpPr>
            <p:nvPr>
              <p:custDataLst>
                <p:tags r:id="rId6"/>
              </p:custDataLst>
            </p:nvPr>
          </p:nvSpPr>
          <p:spPr bwMode="auto">
            <a:xfrm>
              <a:off x="419966" y="3139332"/>
              <a:ext cx="113953" cy="42844"/>
            </a:xfrm>
            <a:custGeom>
              <a:avLst/>
              <a:gdLst>
                <a:gd name="T0" fmla="*/ 957 w 71"/>
                <a:gd name="T1" fmla="*/ 225 h 30"/>
                <a:gd name="T2" fmla="*/ 957 w 71"/>
                <a:gd name="T3" fmla="*/ 213 h 30"/>
                <a:gd name="T4" fmla="*/ 743 w 71"/>
                <a:gd name="T5" fmla="*/ 28 h 30"/>
                <a:gd name="T6" fmla="*/ 148 w 71"/>
                <a:gd name="T7" fmla="*/ 135 h 30"/>
                <a:gd name="T8" fmla="*/ 29 w 71"/>
                <a:gd name="T9" fmla="*/ 386 h 30"/>
                <a:gd name="T10" fmla="*/ 29 w 71"/>
                <a:gd name="T11" fmla="*/ 398 h 30"/>
                <a:gd name="T12" fmla="*/ 957 w 71"/>
                <a:gd name="T13" fmla="*/ 225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30">
                  <a:moveTo>
                    <a:pt x="71" y="17"/>
                  </a:moveTo>
                  <a:cubicBezTo>
                    <a:pt x="71" y="16"/>
                    <a:pt x="71" y="16"/>
                    <a:pt x="71" y="16"/>
                  </a:cubicBezTo>
                  <a:cubicBezTo>
                    <a:pt x="69" y="7"/>
                    <a:pt x="62" y="0"/>
                    <a:pt x="55" y="2"/>
                  </a:cubicBezTo>
                  <a:cubicBezTo>
                    <a:pt x="11" y="10"/>
                    <a:pt x="11" y="10"/>
                    <a:pt x="11" y="10"/>
                  </a:cubicBezTo>
                  <a:cubicBezTo>
                    <a:pt x="4" y="12"/>
                    <a:pt x="0" y="20"/>
                    <a:pt x="2" y="29"/>
                  </a:cubicBezTo>
                  <a:cubicBezTo>
                    <a:pt x="2" y="30"/>
                    <a:pt x="2" y="30"/>
                    <a:pt x="2" y="30"/>
                  </a:cubicBezTo>
                  <a:lnTo>
                    <a:pt x="71" y="17"/>
                  </a:ln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品 16">
              <a:extLst>
                <a:ext uri="{FF2B5EF4-FFF2-40B4-BE49-F238E27FC236}">
                  <a16:creationId xmlns:a16="http://schemas.microsoft.com/office/drawing/2014/main" id="{169ED2E8-B910-49E2-B1E6-CE68C2284B72}"/>
                </a:ext>
              </a:extLst>
            </p:cNvPr>
            <p:cNvSpPr>
              <a:spLocks noEditPoints="1"/>
            </p:cNvSpPr>
            <p:nvPr>
              <p:custDataLst>
                <p:tags r:id="rId7"/>
              </p:custDataLst>
            </p:nvPr>
          </p:nvSpPr>
          <p:spPr bwMode="auto">
            <a:xfrm>
              <a:off x="200152" y="3310104"/>
              <a:ext cx="604825" cy="502058"/>
            </a:xfrm>
            <a:custGeom>
              <a:avLst/>
              <a:gdLst>
                <a:gd name="T0" fmla="*/ 0 w 377"/>
                <a:gd name="T1" fmla="*/ 254 h 350"/>
                <a:gd name="T2" fmla="*/ 928 w 377"/>
                <a:gd name="T3" fmla="*/ 4215 h 350"/>
                <a:gd name="T4" fmla="*/ 4109 w 377"/>
                <a:gd name="T5" fmla="*/ 4702 h 350"/>
                <a:gd name="T6" fmla="*/ 4756 w 377"/>
                <a:gd name="T7" fmla="*/ 509 h 350"/>
                <a:gd name="T8" fmla="*/ 4823 w 377"/>
                <a:gd name="T9" fmla="*/ 0 h 350"/>
                <a:gd name="T10" fmla="*/ 2072 w 377"/>
                <a:gd name="T11" fmla="*/ 1022 h 350"/>
                <a:gd name="T12" fmla="*/ 2208 w 377"/>
                <a:gd name="T13" fmla="*/ 1022 h 350"/>
                <a:gd name="T14" fmla="*/ 2774 w 377"/>
                <a:gd name="T15" fmla="*/ 1034 h 350"/>
                <a:gd name="T16" fmla="*/ 2158 w 377"/>
                <a:gd name="T17" fmla="*/ 1802 h 350"/>
                <a:gd name="T18" fmla="*/ 2020 w 377"/>
                <a:gd name="T19" fmla="*/ 1921 h 350"/>
                <a:gd name="T20" fmla="*/ 1630 w 377"/>
                <a:gd name="T21" fmla="*/ 1559 h 350"/>
                <a:gd name="T22" fmla="*/ 1592 w 377"/>
                <a:gd name="T23" fmla="*/ 2056 h 350"/>
                <a:gd name="T24" fmla="*/ 2032 w 377"/>
                <a:gd name="T25" fmla="*/ 2380 h 350"/>
                <a:gd name="T26" fmla="*/ 2129 w 377"/>
                <a:gd name="T27" fmla="*/ 2565 h 350"/>
                <a:gd name="T28" fmla="*/ 2011 w 377"/>
                <a:gd name="T29" fmla="*/ 2553 h 350"/>
                <a:gd name="T30" fmla="*/ 1806 w 377"/>
                <a:gd name="T31" fmla="*/ 2741 h 350"/>
                <a:gd name="T32" fmla="*/ 1268 w 377"/>
                <a:gd name="T33" fmla="*/ 2646 h 350"/>
                <a:gd name="T34" fmla="*/ 1309 w 377"/>
                <a:gd name="T35" fmla="*/ 2187 h 350"/>
                <a:gd name="T36" fmla="*/ 2372 w 377"/>
                <a:gd name="T37" fmla="*/ 3357 h 350"/>
                <a:gd name="T38" fmla="*/ 1563 w 377"/>
                <a:gd name="T39" fmla="*/ 3345 h 350"/>
                <a:gd name="T40" fmla="*/ 1228 w 377"/>
                <a:gd name="T41" fmla="*/ 2769 h 350"/>
                <a:gd name="T42" fmla="*/ 1252 w 377"/>
                <a:gd name="T43" fmla="*/ 2791 h 350"/>
                <a:gd name="T44" fmla="*/ 2303 w 377"/>
                <a:gd name="T45" fmla="*/ 2898 h 350"/>
                <a:gd name="T46" fmla="*/ 2667 w 377"/>
                <a:gd name="T47" fmla="*/ 1909 h 350"/>
                <a:gd name="T48" fmla="*/ 2451 w 377"/>
                <a:gd name="T49" fmla="*/ 1864 h 350"/>
                <a:gd name="T50" fmla="*/ 2548 w 377"/>
                <a:gd name="T51" fmla="*/ 1785 h 350"/>
                <a:gd name="T52" fmla="*/ 2532 w 377"/>
                <a:gd name="T53" fmla="*/ 1628 h 350"/>
                <a:gd name="T54" fmla="*/ 2532 w 377"/>
                <a:gd name="T55" fmla="*/ 1502 h 350"/>
                <a:gd name="T56" fmla="*/ 3046 w 377"/>
                <a:gd name="T57" fmla="*/ 1288 h 350"/>
                <a:gd name="T58" fmla="*/ 3300 w 377"/>
                <a:gd name="T59" fmla="*/ 1357 h 350"/>
                <a:gd name="T60" fmla="*/ 3181 w 377"/>
                <a:gd name="T61" fmla="*/ 1707 h 350"/>
                <a:gd name="T62" fmla="*/ 2667 w 377"/>
                <a:gd name="T63" fmla="*/ 1909 h 350"/>
                <a:gd name="T64" fmla="*/ 3233 w 377"/>
                <a:gd name="T65" fmla="*/ 3316 h 350"/>
                <a:gd name="T66" fmla="*/ 3086 w 377"/>
                <a:gd name="T67" fmla="*/ 3521 h 350"/>
                <a:gd name="T68" fmla="*/ 2815 w 377"/>
                <a:gd name="T69" fmla="*/ 3278 h 350"/>
                <a:gd name="T70" fmla="*/ 2831 w 377"/>
                <a:gd name="T71" fmla="*/ 2729 h 350"/>
                <a:gd name="T72" fmla="*/ 2910 w 377"/>
                <a:gd name="T73" fmla="*/ 2527 h 350"/>
                <a:gd name="T74" fmla="*/ 2979 w 377"/>
                <a:gd name="T75" fmla="*/ 2646 h 350"/>
                <a:gd name="T76" fmla="*/ 3086 w 377"/>
                <a:gd name="T77" fmla="*/ 2712 h 350"/>
                <a:gd name="T78" fmla="*/ 3205 w 377"/>
                <a:gd name="T79" fmla="*/ 2700 h 350"/>
                <a:gd name="T80" fmla="*/ 3436 w 377"/>
                <a:gd name="T81" fmla="*/ 3197 h 350"/>
                <a:gd name="T82" fmla="*/ 3838 w 377"/>
                <a:gd name="T83" fmla="*/ 2634 h 350"/>
                <a:gd name="T84" fmla="*/ 3595 w 377"/>
                <a:gd name="T85" fmla="*/ 3114 h 350"/>
                <a:gd name="T86" fmla="*/ 3136 w 377"/>
                <a:gd name="T87" fmla="*/ 2254 h 350"/>
                <a:gd name="T88" fmla="*/ 3419 w 377"/>
                <a:gd name="T89" fmla="*/ 1883 h 350"/>
                <a:gd name="T90" fmla="*/ 3878 w 377"/>
                <a:gd name="T91" fmla="*/ 2536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50">
                  <a:moveTo>
                    <a:pt x="358" y="0"/>
                  </a:moveTo>
                  <a:cubicBezTo>
                    <a:pt x="19" y="0"/>
                    <a:pt x="19" y="0"/>
                    <a:pt x="19" y="0"/>
                  </a:cubicBezTo>
                  <a:cubicBezTo>
                    <a:pt x="9" y="0"/>
                    <a:pt x="0" y="8"/>
                    <a:pt x="0" y="19"/>
                  </a:cubicBezTo>
                  <a:cubicBezTo>
                    <a:pt x="0" y="29"/>
                    <a:pt x="9" y="38"/>
                    <a:pt x="19" y="38"/>
                  </a:cubicBezTo>
                  <a:cubicBezTo>
                    <a:pt x="24" y="38"/>
                    <a:pt x="24" y="38"/>
                    <a:pt x="24" y="38"/>
                  </a:cubicBezTo>
                  <a:cubicBezTo>
                    <a:pt x="69" y="314"/>
                    <a:pt x="69" y="314"/>
                    <a:pt x="69" y="314"/>
                  </a:cubicBezTo>
                  <a:cubicBezTo>
                    <a:pt x="61" y="315"/>
                    <a:pt x="54" y="323"/>
                    <a:pt x="54" y="332"/>
                  </a:cubicBezTo>
                  <a:cubicBezTo>
                    <a:pt x="54" y="342"/>
                    <a:pt x="62" y="350"/>
                    <a:pt x="72" y="350"/>
                  </a:cubicBezTo>
                  <a:cubicBezTo>
                    <a:pt x="305" y="350"/>
                    <a:pt x="305" y="350"/>
                    <a:pt x="305" y="350"/>
                  </a:cubicBezTo>
                  <a:cubicBezTo>
                    <a:pt x="315" y="350"/>
                    <a:pt x="323" y="342"/>
                    <a:pt x="323" y="332"/>
                  </a:cubicBezTo>
                  <a:cubicBezTo>
                    <a:pt x="323" y="323"/>
                    <a:pt x="317" y="315"/>
                    <a:pt x="308" y="314"/>
                  </a:cubicBezTo>
                  <a:cubicBezTo>
                    <a:pt x="353" y="38"/>
                    <a:pt x="353" y="38"/>
                    <a:pt x="353" y="38"/>
                  </a:cubicBezTo>
                  <a:cubicBezTo>
                    <a:pt x="358" y="38"/>
                    <a:pt x="358" y="38"/>
                    <a:pt x="358" y="38"/>
                  </a:cubicBezTo>
                  <a:cubicBezTo>
                    <a:pt x="369" y="38"/>
                    <a:pt x="377" y="29"/>
                    <a:pt x="377" y="19"/>
                  </a:cubicBezTo>
                  <a:cubicBezTo>
                    <a:pt x="377" y="8"/>
                    <a:pt x="369" y="0"/>
                    <a:pt x="358" y="0"/>
                  </a:cubicBezTo>
                  <a:close/>
                  <a:moveTo>
                    <a:pt x="121" y="116"/>
                  </a:moveTo>
                  <a:cubicBezTo>
                    <a:pt x="141" y="86"/>
                    <a:pt x="141" y="86"/>
                    <a:pt x="141" y="86"/>
                  </a:cubicBezTo>
                  <a:cubicBezTo>
                    <a:pt x="148" y="76"/>
                    <a:pt x="154" y="76"/>
                    <a:pt x="154" y="76"/>
                  </a:cubicBezTo>
                  <a:cubicBezTo>
                    <a:pt x="155" y="76"/>
                    <a:pt x="155" y="76"/>
                    <a:pt x="155" y="76"/>
                  </a:cubicBezTo>
                  <a:cubicBezTo>
                    <a:pt x="156" y="76"/>
                    <a:pt x="157" y="76"/>
                    <a:pt x="157" y="76"/>
                  </a:cubicBezTo>
                  <a:cubicBezTo>
                    <a:pt x="159" y="76"/>
                    <a:pt x="162" y="76"/>
                    <a:pt x="164" y="76"/>
                  </a:cubicBezTo>
                  <a:cubicBezTo>
                    <a:pt x="165" y="76"/>
                    <a:pt x="165" y="76"/>
                    <a:pt x="165" y="76"/>
                  </a:cubicBezTo>
                  <a:cubicBezTo>
                    <a:pt x="207" y="77"/>
                    <a:pt x="207" y="77"/>
                    <a:pt x="207" y="77"/>
                  </a:cubicBezTo>
                  <a:cubicBezTo>
                    <a:pt x="207" y="77"/>
                    <a:pt x="206" y="77"/>
                    <a:pt x="206" y="77"/>
                  </a:cubicBezTo>
                  <a:cubicBezTo>
                    <a:pt x="205" y="77"/>
                    <a:pt x="205" y="77"/>
                    <a:pt x="205" y="78"/>
                  </a:cubicBezTo>
                  <a:cubicBezTo>
                    <a:pt x="205" y="78"/>
                    <a:pt x="204" y="78"/>
                    <a:pt x="204" y="78"/>
                  </a:cubicBezTo>
                  <a:cubicBezTo>
                    <a:pt x="191" y="83"/>
                    <a:pt x="171" y="115"/>
                    <a:pt x="160" y="134"/>
                  </a:cubicBezTo>
                  <a:cubicBezTo>
                    <a:pt x="160" y="134"/>
                    <a:pt x="160" y="134"/>
                    <a:pt x="160" y="134"/>
                  </a:cubicBezTo>
                  <a:cubicBezTo>
                    <a:pt x="158" y="137"/>
                    <a:pt x="157" y="140"/>
                    <a:pt x="157" y="140"/>
                  </a:cubicBezTo>
                  <a:cubicBezTo>
                    <a:pt x="155" y="142"/>
                    <a:pt x="153" y="143"/>
                    <a:pt x="150" y="143"/>
                  </a:cubicBezTo>
                  <a:cubicBezTo>
                    <a:pt x="148" y="144"/>
                    <a:pt x="146" y="144"/>
                    <a:pt x="144" y="142"/>
                  </a:cubicBezTo>
                  <a:cubicBezTo>
                    <a:pt x="123" y="127"/>
                    <a:pt x="123" y="127"/>
                    <a:pt x="123" y="127"/>
                  </a:cubicBezTo>
                  <a:cubicBezTo>
                    <a:pt x="119" y="124"/>
                    <a:pt x="118" y="119"/>
                    <a:pt x="121" y="116"/>
                  </a:cubicBezTo>
                  <a:close/>
                  <a:moveTo>
                    <a:pt x="92" y="156"/>
                  </a:moveTo>
                  <a:cubicBezTo>
                    <a:pt x="108" y="154"/>
                    <a:pt x="108" y="154"/>
                    <a:pt x="108" y="154"/>
                  </a:cubicBezTo>
                  <a:cubicBezTo>
                    <a:pt x="118" y="153"/>
                    <a:pt x="118" y="153"/>
                    <a:pt x="118" y="153"/>
                  </a:cubicBezTo>
                  <a:cubicBezTo>
                    <a:pt x="130" y="152"/>
                    <a:pt x="130" y="152"/>
                    <a:pt x="130" y="152"/>
                  </a:cubicBezTo>
                  <a:cubicBezTo>
                    <a:pt x="133" y="151"/>
                    <a:pt x="137" y="153"/>
                    <a:pt x="138" y="155"/>
                  </a:cubicBezTo>
                  <a:cubicBezTo>
                    <a:pt x="151" y="177"/>
                    <a:pt x="151" y="177"/>
                    <a:pt x="151" y="177"/>
                  </a:cubicBezTo>
                  <a:cubicBezTo>
                    <a:pt x="151" y="177"/>
                    <a:pt x="151" y="177"/>
                    <a:pt x="151" y="177"/>
                  </a:cubicBezTo>
                  <a:cubicBezTo>
                    <a:pt x="155" y="185"/>
                    <a:pt x="155" y="185"/>
                    <a:pt x="155" y="185"/>
                  </a:cubicBezTo>
                  <a:cubicBezTo>
                    <a:pt x="158" y="191"/>
                    <a:pt x="158" y="191"/>
                    <a:pt x="158" y="191"/>
                  </a:cubicBezTo>
                  <a:cubicBezTo>
                    <a:pt x="160" y="193"/>
                    <a:pt x="159" y="194"/>
                    <a:pt x="156" y="193"/>
                  </a:cubicBezTo>
                  <a:cubicBezTo>
                    <a:pt x="151" y="191"/>
                    <a:pt x="151" y="191"/>
                    <a:pt x="151" y="191"/>
                  </a:cubicBezTo>
                  <a:cubicBezTo>
                    <a:pt x="149" y="190"/>
                    <a:pt x="149" y="190"/>
                    <a:pt x="149" y="190"/>
                  </a:cubicBezTo>
                  <a:cubicBezTo>
                    <a:pt x="148" y="189"/>
                    <a:pt x="148" y="189"/>
                    <a:pt x="148" y="189"/>
                  </a:cubicBezTo>
                  <a:cubicBezTo>
                    <a:pt x="145" y="188"/>
                    <a:pt x="142" y="190"/>
                    <a:pt x="140" y="192"/>
                  </a:cubicBezTo>
                  <a:cubicBezTo>
                    <a:pt x="134" y="204"/>
                    <a:pt x="134" y="204"/>
                    <a:pt x="134" y="204"/>
                  </a:cubicBezTo>
                  <a:cubicBezTo>
                    <a:pt x="134" y="204"/>
                    <a:pt x="133" y="206"/>
                    <a:pt x="129" y="205"/>
                  </a:cubicBezTo>
                  <a:cubicBezTo>
                    <a:pt x="129" y="205"/>
                    <a:pt x="103" y="205"/>
                    <a:pt x="95" y="198"/>
                  </a:cubicBezTo>
                  <a:cubicBezTo>
                    <a:pt x="95" y="198"/>
                    <a:pt x="94" y="198"/>
                    <a:pt x="94" y="197"/>
                  </a:cubicBezTo>
                  <a:cubicBezTo>
                    <a:pt x="94" y="197"/>
                    <a:pt x="90" y="192"/>
                    <a:pt x="95" y="180"/>
                  </a:cubicBezTo>
                  <a:cubicBezTo>
                    <a:pt x="100" y="171"/>
                    <a:pt x="100" y="171"/>
                    <a:pt x="100" y="171"/>
                  </a:cubicBezTo>
                  <a:cubicBezTo>
                    <a:pt x="101" y="168"/>
                    <a:pt x="100" y="165"/>
                    <a:pt x="97" y="163"/>
                  </a:cubicBezTo>
                  <a:cubicBezTo>
                    <a:pt x="91" y="159"/>
                    <a:pt x="91" y="159"/>
                    <a:pt x="91" y="159"/>
                  </a:cubicBezTo>
                  <a:cubicBezTo>
                    <a:pt x="88" y="157"/>
                    <a:pt x="89" y="156"/>
                    <a:pt x="92" y="156"/>
                  </a:cubicBezTo>
                  <a:close/>
                  <a:moveTo>
                    <a:pt x="176" y="250"/>
                  </a:moveTo>
                  <a:cubicBezTo>
                    <a:pt x="175" y="254"/>
                    <a:pt x="172" y="258"/>
                    <a:pt x="167" y="257"/>
                  </a:cubicBezTo>
                  <a:cubicBezTo>
                    <a:pt x="132" y="255"/>
                    <a:pt x="132" y="255"/>
                    <a:pt x="132" y="255"/>
                  </a:cubicBezTo>
                  <a:cubicBezTo>
                    <a:pt x="120" y="255"/>
                    <a:pt x="116" y="249"/>
                    <a:pt x="116" y="249"/>
                  </a:cubicBezTo>
                  <a:cubicBezTo>
                    <a:pt x="115" y="248"/>
                    <a:pt x="114" y="245"/>
                    <a:pt x="112" y="243"/>
                  </a:cubicBezTo>
                  <a:cubicBezTo>
                    <a:pt x="112" y="243"/>
                    <a:pt x="112" y="243"/>
                    <a:pt x="112" y="243"/>
                  </a:cubicBezTo>
                  <a:cubicBezTo>
                    <a:pt x="91" y="206"/>
                    <a:pt x="91" y="206"/>
                    <a:pt x="91" y="206"/>
                  </a:cubicBezTo>
                  <a:cubicBezTo>
                    <a:pt x="91" y="206"/>
                    <a:pt x="92" y="207"/>
                    <a:pt x="92" y="207"/>
                  </a:cubicBezTo>
                  <a:cubicBezTo>
                    <a:pt x="92" y="207"/>
                    <a:pt x="93" y="208"/>
                    <a:pt x="93" y="208"/>
                  </a:cubicBezTo>
                  <a:cubicBezTo>
                    <a:pt x="93" y="208"/>
                    <a:pt x="93" y="208"/>
                    <a:pt x="93" y="208"/>
                  </a:cubicBezTo>
                  <a:cubicBezTo>
                    <a:pt x="105" y="217"/>
                    <a:pt x="143" y="217"/>
                    <a:pt x="164" y="217"/>
                  </a:cubicBezTo>
                  <a:cubicBezTo>
                    <a:pt x="164" y="217"/>
                    <a:pt x="164" y="217"/>
                    <a:pt x="164" y="217"/>
                  </a:cubicBezTo>
                  <a:cubicBezTo>
                    <a:pt x="168" y="217"/>
                    <a:pt x="171" y="216"/>
                    <a:pt x="171" y="216"/>
                  </a:cubicBezTo>
                  <a:cubicBezTo>
                    <a:pt x="175" y="216"/>
                    <a:pt x="178" y="219"/>
                    <a:pt x="178" y="224"/>
                  </a:cubicBezTo>
                  <a:lnTo>
                    <a:pt x="176" y="250"/>
                  </a:lnTo>
                  <a:close/>
                  <a:moveTo>
                    <a:pt x="198" y="142"/>
                  </a:moveTo>
                  <a:cubicBezTo>
                    <a:pt x="189" y="142"/>
                    <a:pt x="189" y="142"/>
                    <a:pt x="189" y="142"/>
                  </a:cubicBezTo>
                  <a:cubicBezTo>
                    <a:pt x="183" y="142"/>
                    <a:pt x="183" y="142"/>
                    <a:pt x="183" y="142"/>
                  </a:cubicBezTo>
                  <a:cubicBezTo>
                    <a:pt x="180" y="142"/>
                    <a:pt x="179" y="140"/>
                    <a:pt x="182" y="139"/>
                  </a:cubicBezTo>
                  <a:cubicBezTo>
                    <a:pt x="186" y="135"/>
                    <a:pt x="186" y="135"/>
                    <a:pt x="186" y="135"/>
                  </a:cubicBezTo>
                  <a:cubicBezTo>
                    <a:pt x="188" y="134"/>
                    <a:pt x="188" y="134"/>
                    <a:pt x="188" y="134"/>
                  </a:cubicBezTo>
                  <a:cubicBezTo>
                    <a:pt x="189" y="133"/>
                    <a:pt x="189" y="133"/>
                    <a:pt x="189" y="133"/>
                  </a:cubicBezTo>
                  <a:cubicBezTo>
                    <a:pt x="192" y="131"/>
                    <a:pt x="192" y="128"/>
                    <a:pt x="191" y="126"/>
                  </a:cubicBezTo>
                  <a:cubicBezTo>
                    <a:pt x="190" y="125"/>
                    <a:pt x="190" y="125"/>
                    <a:pt x="190" y="125"/>
                  </a:cubicBezTo>
                  <a:cubicBezTo>
                    <a:pt x="188" y="121"/>
                    <a:pt x="188" y="121"/>
                    <a:pt x="188" y="121"/>
                  </a:cubicBezTo>
                  <a:cubicBezTo>
                    <a:pt x="188" y="121"/>
                    <a:pt x="188" y="121"/>
                    <a:pt x="188" y="121"/>
                  </a:cubicBezTo>
                  <a:cubicBezTo>
                    <a:pt x="186" y="117"/>
                    <a:pt x="186" y="117"/>
                    <a:pt x="186" y="117"/>
                  </a:cubicBezTo>
                  <a:cubicBezTo>
                    <a:pt x="186" y="117"/>
                    <a:pt x="185" y="115"/>
                    <a:pt x="188" y="112"/>
                  </a:cubicBezTo>
                  <a:cubicBezTo>
                    <a:pt x="188" y="112"/>
                    <a:pt x="201" y="90"/>
                    <a:pt x="211" y="87"/>
                  </a:cubicBezTo>
                  <a:cubicBezTo>
                    <a:pt x="212" y="86"/>
                    <a:pt x="212" y="86"/>
                    <a:pt x="213" y="86"/>
                  </a:cubicBezTo>
                  <a:cubicBezTo>
                    <a:pt x="213" y="86"/>
                    <a:pt x="219" y="86"/>
                    <a:pt x="226" y="96"/>
                  </a:cubicBezTo>
                  <a:cubicBezTo>
                    <a:pt x="230" y="102"/>
                    <a:pt x="230" y="102"/>
                    <a:pt x="230" y="102"/>
                  </a:cubicBezTo>
                  <a:cubicBezTo>
                    <a:pt x="232" y="104"/>
                    <a:pt x="235" y="105"/>
                    <a:pt x="238" y="104"/>
                  </a:cubicBezTo>
                  <a:cubicBezTo>
                    <a:pt x="245" y="101"/>
                    <a:pt x="245" y="101"/>
                    <a:pt x="245" y="101"/>
                  </a:cubicBezTo>
                  <a:cubicBezTo>
                    <a:pt x="248" y="99"/>
                    <a:pt x="249" y="100"/>
                    <a:pt x="247" y="103"/>
                  </a:cubicBezTo>
                  <a:cubicBezTo>
                    <a:pt x="240" y="118"/>
                    <a:pt x="240" y="118"/>
                    <a:pt x="240" y="118"/>
                  </a:cubicBezTo>
                  <a:cubicBezTo>
                    <a:pt x="236" y="127"/>
                    <a:pt x="236" y="127"/>
                    <a:pt x="236" y="127"/>
                  </a:cubicBezTo>
                  <a:cubicBezTo>
                    <a:pt x="231" y="138"/>
                    <a:pt x="231" y="138"/>
                    <a:pt x="231" y="138"/>
                  </a:cubicBezTo>
                  <a:cubicBezTo>
                    <a:pt x="229" y="141"/>
                    <a:pt x="226" y="143"/>
                    <a:pt x="223" y="143"/>
                  </a:cubicBezTo>
                  <a:cubicBezTo>
                    <a:pt x="198" y="142"/>
                    <a:pt x="198" y="142"/>
                    <a:pt x="198" y="142"/>
                  </a:cubicBezTo>
                  <a:cubicBezTo>
                    <a:pt x="198" y="142"/>
                    <a:pt x="198" y="142"/>
                    <a:pt x="198" y="142"/>
                  </a:cubicBezTo>
                  <a:close/>
                  <a:moveTo>
                    <a:pt x="255" y="238"/>
                  </a:moveTo>
                  <a:cubicBezTo>
                    <a:pt x="255" y="238"/>
                    <a:pt x="253" y="244"/>
                    <a:pt x="240" y="247"/>
                  </a:cubicBezTo>
                  <a:cubicBezTo>
                    <a:pt x="234" y="248"/>
                    <a:pt x="234" y="248"/>
                    <a:pt x="234" y="248"/>
                  </a:cubicBezTo>
                  <a:cubicBezTo>
                    <a:pt x="231" y="249"/>
                    <a:pt x="229" y="251"/>
                    <a:pt x="229" y="254"/>
                  </a:cubicBezTo>
                  <a:cubicBezTo>
                    <a:pt x="229" y="262"/>
                    <a:pt x="229" y="262"/>
                    <a:pt x="229" y="262"/>
                  </a:cubicBezTo>
                  <a:cubicBezTo>
                    <a:pt x="229" y="265"/>
                    <a:pt x="228" y="266"/>
                    <a:pt x="226" y="263"/>
                  </a:cubicBezTo>
                  <a:cubicBezTo>
                    <a:pt x="215" y="251"/>
                    <a:pt x="215" y="251"/>
                    <a:pt x="215" y="251"/>
                  </a:cubicBezTo>
                  <a:cubicBezTo>
                    <a:pt x="209" y="244"/>
                    <a:pt x="209" y="244"/>
                    <a:pt x="209" y="244"/>
                  </a:cubicBezTo>
                  <a:cubicBezTo>
                    <a:pt x="200" y="234"/>
                    <a:pt x="200" y="234"/>
                    <a:pt x="200" y="234"/>
                  </a:cubicBezTo>
                  <a:cubicBezTo>
                    <a:pt x="198" y="232"/>
                    <a:pt x="198" y="228"/>
                    <a:pt x="199" y="225"/>
                  </a:cubicBezTo>
                  <a:cubicBezTo>
                    <a:pt x="210" y="203"/>
                    <a:pt x="210" y="203"/>
                    <a:pt x="210" y="203"/>
                  </a:cubicBezTo>
                  <a:cubicBezTo>
                    <a:pt x="210" y="203"/>
                    <a:pt x="210" y="203"/>
                    <a:pt x="210" y="203"/>
                  </a:cubicBezTo>
                  <a:cubicBezTo>
                    <a:pt x="213" y="195"/>
                    <a:pt x="213" y="195"/>
                    <a:pt x="213" y="195"/>
                  </a:cubicBezTo>
                  <a:cubicBezTo>
                    <a:pt x="216" y="188"/>
                    <a:pt x="216" y="188"/>
                    <a:pt x="216" y="188"/>
                  </a:cubicBezTo>
                  <a:cubicBezTo>
                    <a:pt x="217" y="186"/>
                    <a:pt x="219" y="186"/>
                    <a:pt x="219" y="189"/>
                  </a:cubicBezTo>
                  <a:cubicBezTo>
                    <a:pt x="221" y="195"/>
                    <a:pt x="221" y="195"/>
                    <a:pt x="221" y="195"/>
                  </a:cubicBezTo>
                  <a:cubicBezTo>
                    <a:pt x="221" y="197"/>
                    <a:pt x="221" y="197"/>
                    <a:pt x="221" y="197"/>
                  </a:cubicBezTo>
                  <a:cubicBezTo>
                    <a:pt x="221" y="198"/>
                    <a:pt x="221" y="198"/>
                    <a:pt x="221" y="198"/>
                  </a:cubicBezTo>
                  <a:cubicBezTo>
                    <a:pt x="222" y="201"/>
                    <a:pt x="225" y="203"/>
                    <a:pt x="228" y="202"/>
                  </a:cubicBezTo>
                  <a:cubicBezTo>
                    <a:pt x="229" y="202"/>
                    <a:pt x="229" y="202"/>
                    <a:pt x="229" y="202"/>
                  </a:cubicBezTo>
                  <a:cubicBezTo>
                    <a:pt x="233" y="202"/>
                    <a:pt x="233" y="202"/>
                    <a:pt x="233" y="202"/>
                  </a:cubicBezTo>
                  <a:cubicBezTo>
                    <a:pt x="233" y="202"/>
                    <a:pt x="233" y="202"/>
                    <a:pt x="233" y="202"/>
                  </a:cubicBezTo>
                  <a:cubicBezTo>
                    <a:pt x="238" y="201"/>
                    <a:pt x="238" y="201"/>
                    <a:pt x="238" y="201"/>
                  </a:cubicBezTo>
                  <a:cubicBezTo>
                    <a:pt x="238" y="201"/>
                    <a:pt x="240" y="201"/>
                    <a:pt x="242" y="205"/>
                  </a:cubicBezTo>
                  <a:cubicBezTo>
                    <a:pt x="242" y="205"/>
                    <a:pt x="256" y="226"/>
                    <a:pt x="255" y="236"/>
                  </a:cubicBezTo>
                  <a:cubicBezTo>
                    <a:pt x="255" y="237"/>
                    <a:pt x="255" y="238"/>
                    <a:pt x="255" y="238"/>
                  </a:cubicBezTo>
                  <a:close/>
                  <a:moveTo>
                    <a:pt x="288" y="189"/>
                  </a:moveTo>
                  <a:cubicBezTo>
                    <a:pt x="287" y="191"/>
                    <a:pt x="286" y="193"/>
                    <a:pt x="285" y="196"/>
                  </a:cubicBezTo>
                  <a:cubicBezTo>
                    <a:pt x="285" y="196"/>
                    <a:pt x="285" y="196"/>
                    <a:pt x="285" y="196"/>
                  </a:cubicBezTo>
                  <a:cubicBezTo>
                    <a:pt x="267" y="234"/>
                    <a:pt x="267" y="234"/>
                    <a:pt x="267" y="234"/>
                  </a:cubicBezTo>
                  <a:cubicBezTo>
                    <a:pt x="267" y="234"/>
                    <a:pt x="267" y="233"/>
                    <a:pt x="267" y="233"/>
                  </a:cubicBezTo>
                  <a:cubicBezTo>
                    <a:pt x="267" y="232"/>
                    <a:pt x="267" y="232"/>
                    <a:pt x="267" y="232"/>
                  </a:cubicBezTo>
                  <a:cubicBezTo>
                    <a:pt x="267" y="232"/>
                    <a:pt x="267" y="232"/>
                    <a:pt x="267" y="232"/>
                  </a:cubicBezTo>
                  <a:cubicBezTo>
                    <a:pt x="268" y="217"/>
                    <a:pt x="246" y="185"/>
                    <a:pt x="233" y="168"/>
                  </a:cubicBezTo>
                  <a:cubicBezTo>
                    <a:pt x="233" y="168"/>
                    <a:pt x="233" y="168"/>
                    <a:pt x="233" y="168"/>
                  </a:cubicBezTo>
                  <a:cubicBezTo>
                    <a:pt x="231" y="165"/>
                    <a:pt x="229" y="163"/>
                    <a:pt x="229" y="163"/>
                  </a:cubicBezTo>
                  <a:cubicBezTo>
                    <a:pt x="227" y="160"/>
                    <a:pt x="227" y="155"/>
                    <a:pt x="231" y="153"/>
                  </a:cubicBezTo>
                  <a:cubicBezTo>
                    <a:pt x="254" y="140"/>
                    <a:pt x="254" y="140"/>
                    <a:pt x="254" y="140"/>
                  </a:cubicBezTo>
                  <a:cubicBezTo>
                    <a:pt x="257" y="138"/>
                    <a:pt x="262" y="139"/>
                    <a:pt x="265" y="142"/>
                  </a:cubicBezTo>
                  <a:cubicBezTo>
                    <a:pt x="284" y="173"/>
                    <a:pt x="284" y="173"/>
                    <a:pt x="284" y="173"/>
                  </a:cubicBezTo>
                  <a:cubicBezTo>
                    <a:pt x="290" y="183"/>
                    <a:pt x="288" y="189"/>
                    <a:pt x="288" y="189"/>
                  </a:cubicBez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94">
              <a:extLst>
                <a:ext uri="{FF2B5EF4-FFF2-40B4-BE49-F238E27FC236}">
                  <a16:creationId xmlns:a16="http://schemas.microsoft.com/office/drawing/2014/main" id="{A0AF1C11-B590-49EC-ACFF-C8618CEF9DE1}"/>
                </a:ext>
              </a:extLst>
            </p:cNvPr>
            <p:cNvSpPr>
              <a:spLocks/>
            </p:cNvSpPr>
            <p:nvPr>
              <p:custDataLst>
                <p:tags r:id="rId8"/>
              </p:custDataLst>
            </p:nvPr>
          </p:nvSpPr>
          <p:spPr bwMode="auto">
            <a:xfrm>
              <a:off x="225109" y="4494776"/>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品 95">
              <a:extLst>
                <a:ext uri="{FF2B5EF4-FFF2-40B4-BE49-F238E27FC236}">
                  <a16:creationId xmlns:a16="http://schemas.microsoft.com/office/drawing/2014/main" id="{18CEFA56-9100-4333-9BBC-8DB1E8E43754}"/>
                </a:ext>
              </a:extLst>
            </p:cNvPr>
            <p:cNvSpPr>
              <a:spLocks/>
            </p:cNvSpPr>
            <p:nvPr>
              <p:custDataLst>
                <p:tags r:id="rId9"/>
              </p:custDataLst>
            </p:nvPr>
          </p:nvSpPr>
          <p:spPr bwMode="auto">
            <a:xfrm>
              <a:off x="225109" y="4600912"/>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出品 96">
              <a:extLst>
                <a:ext uri="{FF2B5EF4-FFF2-40B4-BE49-F238E27FC236}">
                  <a16:creationId xmlns:a16="http://schemas.microsoft.com/office/drawing/2014/main" id="{3528F1E0-FCB5-4E06-BBCB-F72942F5A2FA}"/>
                </a:ext>
              </a:extLst>
            </p:cNvPr>
            <p:cNvSpPr>
              <a:spLocks/>
            </p:cNvSpPr>
            <p:nvPr>
              <p:custDataLst>
                <p:tags r:id="rId10"/>
              </p:custDataLst>
            </p:nvPr>
          </p:nvSpPr>
          <p:spPr bwMode="auto">
            <a:xfrm>
              <a:off x="225109" y="4705510"/>
              <a:ext cx="89216" cy="49223"/>
            </a:xfrm>
            <a:custGeom>
              <a:avLst/>
              <a:gdLst>
                <a:gd name="T0" fmla="*/ 989 w 73"/>
                <a:gd name="T1" fmla="*/ 276 h 40"/>
                <a:gd name="T2" fmla="*/ 715 w 73"/>
                <a:gd name="T3" fmla="*/ 552 h 40"/>
                <a:gd name="T4" fmla="*/ 272 w 73"/>
                <a:gd name="T5" fmla="*/ 552 h 40"/>
                <a:gd name="T6" fmla="*/ 0 w 73"/>
                <a:gd name="T7" fmla="*/ 276 h 40"/>
                <a:gd name="T8" fmla="*/ 0 w 73"/>
                <a:gd name="T9" fmla="*/ 276 h 40"/>
                <a:gd name="T10" fmla="*/ 272 w 73"/>
                <a:gd name="T11" fmla="*/ 0 h 40"/>
                <a:gd name="T12" fmla="*/ 715 w 73"/>
                <a:gd name="T13" fmla="*/ 0 h 40"/>
                <a:gd name="T14" fmla="*/ 989 w 73"/>
                <a:gd name="T15" fmla="*/ 276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品 97">
              <a:extLst>
                <a:ext uri="{FF2B5EF4-FFF2-40B4-BE49-F238E27FC236}">
                  <a16:creationId xmlns:a16="http://schemas.microsoft.com/office/drawing/2014/main" id="{6FE1CFAD-FFF9-4EA2-AAE0-91B7F0EF16BE}"/>
                </a:ext>
              </a:extLst>
            </p:cNvPr>
            <p:cNvSpPr>
              <a:spLocks/>
            </p:cNvSpPr>
            <p:nvPr>
              <p:custDataLst>
                <p:tags r:id="rId11"/>
              </p:custDataLst>
            </p:nvPr>
          </p:nvSpPr>
          <p:spPr bwMode="auto">
            <a:xfrm>
              <a:off x="225109" y="4811646"/>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98">
              <a:extLst>
                <a:ext uri="{FF2B5EF4-FFF2-40B4-BE49-F238E27FC236}">
                  <a16:creationId xmlns:a16="http://schemas.microsoft.com/office/drawing/2014/main" id="{8EE98EB6-1DDB-4003-AA6A-89585CFADF87}"/>
                </a:ext>
              </a:extLst>
            </p:cNvPr>
            <p:cNvSpPr>
              <a:spLocks/>
            </p:cNvSpPr>
            <p:nvPr>
              <p:custDataLst>
                <p:tags r:id="rId12"/>
              </p:custDataLst>
            </p:nvPr>
          </p:nvSpPr>
          <p:spPr bwMode="auto">
            <a:xfrm>
              <a:off x="759379" y="4447091"/>
              <a:ext cx="37430" cy="104085"/>
            </a:xfrm>
            <a:custGeom>
              <a:avLst/>
              <a:gdLst>
                <a:gd name="T0" fmla="*/ 78 w 31"/>
                <a:gd name="T1" fmla="*/ 0 h 85"/>
                <a:gd name="T2" fmla="*/ 0 w 31"/>
                <a:gd name="T3" fmla="*/ 12 h 85"/>
                <a:gd name="T4" fmla="*/ 0 w 31"/>
                <a:gd name="T5" fmla="*/ 1146 h 85"/>
                <a:gd name="T6" fmla="*/ 78 w 31"/>
                <a:gd name="T7" fmla="*/ 1158 h 85"/>
                <a:gd name="T8" fmla="*/ 405 w 31"/>
                <a:gd name="T9" fmla="*/ 817 h 85"/>
                <a:gd name="T10" fmla="*/ 405 w 31"/>
                <a:gd name="T11" fmla="*/ 353 h 85"/>
                <a:gd name="T12" fmla="*/ 78 w 31"/>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5">
                  <a:moveTo>
                    <a:pt x="6" y="0"/>
                  </a:moveTo>
                  <a:cubicBezTo>
                    <a:pt x="4" y="0"/>
                    <a:pt x="2" y="1"/>
                    <a:pt x="0" y="1"/>
                  </a:cubicBezTo>
                  <a:cubicBezTo>
                    <a:pt x="0" y="84"/>
                    <a:pt x="0" y="84"/>
                    <a:pt x="0" y="84"/>
                  </a:cubicBezTo>
                  <a:cubicBezTo>
                    <a:pt x="2" y="85"/>
                    <a:pt x="4" y="85"/>
                    <a:pt x="6" y="85"/>
                  </a:cubicBezTo>
                  <a:cubicBezTo>
                    <a:pt x="20" y="85"/>
                    <a:pt x="31" y="74"/>
                    <a:pt x="31" y="60"/>
                  </a:cubicBezTo>
                  <a:cubicBezTo>
                    <a:pt x="31" y="26"/>
                    <a:pt x="31" y="26"/>
                    <a:pt x="31" y="26"/>
                  </a:cubicBezTo>
                  <a:cubicBezTo>
                    <a:pt x="31" y="12"/>
                    <a:pt x="20" y="0"/>
                    <a:pt x="6"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99">
              <a:extLst>
                <a:ext uri="{FF2B5EF4-FFF2-40B4-BE49-F238E27FC236}">
                  <a16:creationId xmlns:a16="http://schemas.microsoft.com/office/drawing/2014/main" id="{1F60E358-71A5-47F0-BE0C-74E0E364E39F}"/>
                </a:ext>
              </a:extLst>
            </p:cNvPr>
            <p:cNvSpPr>
              <a:spLocks/>
            </p:cNvSpPr>
            <p:nvPr>
              <p:custDataLst>
                <p:tags r:id="rId13"/>
              </p:custDataLst>
            </p:nvPr>
          </p:nvSpPr>
          <p:spPr bwMode="auto">
            <a:xfrm>
              <a:off x="759379" y="4555791"/>
              <a:ext cx="37430" cy="102547"/>
            </a:xfrm>
            <a:custGeom>
              <a:avLst/>
              <a:gdLst>
                <a:gd name="T0" fmla="*/ 78 w 31"/>
                <a:gd name="T1" fmla="*/ 0 h 84"/>
                <a:gd name="T2" fmla="*/ 0 w 31"/>
                <a:gd name="T3" fmla="*/ 12 h 84"/>
                <a:gd name="T4" fmla="*/ 0 w 31"/>
                <a:gd name="T5" fmla="*/ 1133 h 84"/>
                <a:gd name="T6" fmla="*/ 78 w 31"/>
                <a:gd name="T7" fmla="*/ 1133 h 84"/>
                <a:gd name="T8" fmla="*/ 405 w 31"/>
                <a:gd name="T9" fmla="*/ 793 h 84"/>
                <a:gd name="T10" fmla="*/ 405 w 31"/>
                <a:gd name="T11" fmla="*/ 340 h 84"/>
                <a:gd name="T12" fmla="*/ 78 w 31"/>
                <a:gd name="T13" fmla="*/ 0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4">
                  <a:moveTo>
                    <a:pt x="6" y="0"/>
                  </a:moveTo>
                  <a:cubicBezTo>
                    <a:pt x="4" y="0"/>
                    <a:pt x="2" y="0"/>
                    <a:pt x="0" y="1"/>
                  </a:cubicBezTo>
                  <a:cubicBezTo>
                    <a:pt x="0" y="84"/>
                    <a:pt x="0" y="84"/>
                    <a:pt x="0" y="84"/>
                  </a:cubicBezTo>
                  <a:cubicBezTo>
                    <a:pt x="2" y="84"/>
                    <a:pt x="4" y="84"/>
                    <a:pt x="6" y="84"/>
                  </a:cubicBezTo>
                  <a:cubicBezTo>
                    <a:pt x="20" y="84"/>
                    <a:pt x="31" y="73"/>
                    <a:pt x="31" y="59"/>
                  </a:cubicBezTo>
                  <a:cubicBezTo>
                    <a:pt x="31" y="25"/>
                    <a:pt x="31" y="25"/>
                    <a:pt x="31" y="25"/>
                  </a:cubicBezTo>
                  <a:cubicBezTo>
                    <a:pt x="31" y="11"/>
                    <a:pt x="20" y="0"/>
                    <a:pt x="6"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100">
              <a:extLst>
                <a:ext uri="{FF2B5EF4-FFF2-40B4-BE49-F238E27FC236}">
                  <a16:creationId xmlns:a16="http://schemas.microsoft.com/office/drawing/2014/main" id="{2433056A-C131-4109-A5BE-41CEA425D901}"/>
                </a:ext>
              </a:extLst>
            </p:cNvPr>
            <p:cNvSpPr>
              <a:spLocks/>
            </p:cNvSpPr>
            <p:nvPr>
              <p:custDataLst>
                <p:tags r:id="rId14"/>
              </p:custDataLst>
            </p:nvPr>
          </p:nvSpPr>
          <p:spPr bwMode="auto">
            <a:xfrm>
              <a:off x="759379" y="4662953"/>
              <a:ext cx="37430" cy="103573"/>
            </a:xfrm>
            <a:custGeom>
              <a:avLst/>
              <a:gdLst>
                <a:gd name="T0" fmla="*/ 78 w 31"/>
                <a:gd name="T1" fmla="*/ 0 h 85"/>
                <a:gd name="T2" fmla="*/ 0 w 31"/>
                <a:gd name="T3" fmla="*/ 12 h 85"/>
                <a:gd name="T4" fmla="*/ 0 w 31"/>
                <a:gd name="T5" fmla="*/ 1129 h 85"/>
                <a:gd name="T6" fmla="*/ 78 w 31"/>
                <a:gd name="T7" fmla="*/ 1141 h 85"/>
                <a:gd name="T8" fmla="*/ 405 w 31"/>
                <a:gd name="T9" fmla="*/ 808 h 85"/>
                <a:gd name="T10" fmla="*/ 405 w 31"/>
                <a:gd name="T11" fmla="*/ 349 h 85"/>
                <a:gd name="T12" fmla="*/ 78 w 31"/>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5">
                  <a:moveTo>
                    <a:pt x="6" y="0"/>
                  </a:moveTo>
                  <a:cubicBezTo>
                    <a:pt x="4" y="0"/>
                    <a:pt x="2" y="1"/>
                    <a:pt x="0" y="1"/>
                  </a:cubicBezTo>
                  <a:cubicBezTo>
                    <a:pt x="0" y="84"/>
                    <a:pt x="0" y="84"/>
                    <a:pt x="0" y="84"/>
                  </a:cubicBezTo>
                  <a:cubicBezTo>
                    <a:pt x="2" y="85"/>
                    <a:pt x="4" y="85"/>
                    <a:pt x="6" y="85"/>
                  </a:cubicBezTo>
                  <a:cubicBezTo>
                    <a:pt x="20" y="85"/>
                    <a:pt x="31" y="74"/>
                    <a:pt x="31" y="60"/>
                  </a:cubicBezTo>
                  <a:cubicBezTo>
                    <a:pt x="31" y="26"/>
                    <a:pt x="31" y="26"/>
                    <a:pt x="31" y="26"/>
                  </a:cubicBezTo>
                  <a:cubicBezTo>
                    <a:pt x="31" y="12"/>
                    <a:pt x="20" y="0"/>
                    <a:pt x="6"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101">
              <a:extLst>
                <a:ext uri="{FF2B5EF4-FFF2-40B4-BE49-F238E27FC236}">
                  <a16:creationId xmlns:a16="http://schemas.microsoft.com/office/drawing/2014/main" id="{DB3FDCFF-1019-4031-91E4-DB40EC3197EF}"/>
                </a:ext>
              </a:extLst>
            </p:cNvPr>
            <p:cNvSpPr>
              <a:spLocks noEditPoints="1"/>
            </p:cNvSpPr>
            <p:nvPr>
              <p:custDataLst>
                <p:tags r:id="rId15"/>
              </p:custDataLst>
            </p:nvPr>
          </p:nvSpPr>
          <p:spPr bwMode="auto">
            <a:xfrm>
              <a:off x="261513" y="4400945"/>
              <a:ext cx="486586" cy="553242"/>
            </a:xfrm>
            <a:custGeom>
              <a:avLst/>
              <a:gdLst>
                <a:gd name="T0" fmla="*/ 4814 w 399"/>
                <a:gd name="T1" fmla="*/ 0 h 454"/>
                <a:gd name="T2" fmla="*/ 554 w 399"/>
                <a:gd name="T3" fmla="*/ 0 h 454"/>
                <a:gd name="T4" fmla="*/ 0 w 399"/>
                <a:gd name="T5" fmla="*/ 549 h 454"/>
                <a:gd name="T6" fmla="*/ 0 w 399"/>
                <a:gd name="T7" fmla="*/ 870 h 454"/>
                <a:gd name="T8" fmla="*/ 312 w 399"/>
                <a:gd name="T9" fmla="*/ 870 h 454"/>
                <a:gd name="T10" fmla="*/ 742 w 399"/>
                <a:gd name="T11" fmla="*/ 1305 h 454"/>
                <a:gd name="T12" fmla="*/ 312 w 399"/>
                <a:gd name="T13" fmla="*/ 1744 h 454"/>
                <a:gd name="T14" fmla="*/ 0 w 399"/>
                <a:gd name="T15" fmla="*/ 1744 h 454"/>
                <a:gd name="T16" fmla="*/ 0 w 399"/>
                <a:gd name="T17" fmla="*/ 2039 h 454"/>
                <a:gd name="T18" fmla="*/ 312 w 399"/>
                <a:gd name="T19" fmla="*/ 2039 h 454"/>
                <a:gd name="T20" fmla="*/ 742 w 399"/>
                <a:gd name="T21" fmla="*/ 2469 h 454"/>
                <a:gd name="T22" fmla="*/ 312 w 399"/>
                <a:gd name="T23" fmla="*/ 2897 h 454"/>
                <a:gd name="T24" fmla="*/ 0 w 399"/>
                <a:gd name="T25" fmla="*/ 2897 h 454"/>
                <a:gd name="T26" fmla="*/ 0 w 399"/>
                <a:gd name="T27" fmla="*/ 3197 h 454"/>
                <a:gd name="T28" fmla="*/ 312 w 399"/>
                <a:gd name="T29" fmla="*/ 3197 h 454"/>
                <a:gd name="T30" fmla="*/ 742 w 399"/>
                <a:gd name="T31" fmla="*/ 3627 h 454"/>
                <a:gd name="T32" fmla="*/ 312 w 399"/>
                <a:gd name="T33" fmla="*/ 4055 h 454"/>
                <a:gd name="T34" fmla="*/ 0 w 399"/>
                <a:gd name="T35" fmla="*/ 4055 h 454"/>
                <a:gd name="T36" fmla="*/ 0 w 399"/>
                <a:gd name="T37" fmla="*/ 4361 h 454"/>
                <a:gd name="T38" fmla="*/ 312 w 399"/>
                <a:gd name="T39" fmla="*/ 4361 h 454"/>
                <a:gd name="T40" fmla="*/ 742 w 399"/>
                <a:gd name="T41" fmla="*/ 4789 h 454"/>
                <a:gd name="T42" fmla="*/ 312 w 399"/>
                <a:gd name="T43" fmla="*/ 5224 h 454"/>
                <a:gd name="T44" fmla="*/ 0 w 399"/>
                <a:gd name="T45" fmla="*/ 5224 h 454"/>
                <a:gd name="T46" fmla="*/ 0 w 399"/>
                <a:gd name="T47" fmla="*/ 5547 h 454"/>
                <a:gd name="T48" fmla="*/ 554 w 399"/>
                <a:gd name="T49" fmla="*/ 6094 h 454"/>
                <a:gd name="T50" fmla="*/ 4814 w 399"/>
                <a:gd name="T51" fmla="*/ 6094 h 454"/>
                <a:gd name="T52" fmla="*/ 5368 w 399"/>
                <a:gd name="T53" fmla="*/ 5547 h 454"/>
                <a:gd name="T54" fmla="*/ 5368 w 399"/>
                <a:gd name="T55" fmla="*/ 549 h 454"/>
                <a:gd name="T56" fmla="*/ 4814 w 399"/>
                <a:gd name="T57" fmla="*/ 0 h 454"/>
                <a:gd name="T58" fmla="*/ 1979 w 399"/>
                <a:gd name="T59" fmla="*/ 780 h 454"/>
                <a:gd name="T60" fmla="*/ 2462 w 399"/>
                <a:gd name="T61" fmla="*/ 1005 h 454"/>
                <a:gd name="T62" fmla="*/ 2676 w 399"/>
                <a:gd name="T63" fmla="*/ 1580 h 454"/>
                <a:gd name="T64" fmla="*/ 2450 w 399"/>
                <a:gd name="T65" fmla="*/ 2068 h 454"/>
                <a:gd name="T66" fmla="*/ 2421 w 399"/>
                <a:gd name="T67" fmla="*/ 2080 h 454"/>
                <a:gd name="T68" fmla="*/ 1962 w 399"/>
                <a:gd name="T69" fmla="*/ 791 h 454"/>
                <a:gd name="T70" fmla="*/ 1979 w 399"/>
                <a:gd name="T71" fmla="*/ 780 h 454"/>
                <a:gd name="T72" fmla="*/ 3094 w 399"/>
                <a:gd name="T73" fmla="*/ 5157 h 454"/>
                <a:gd name="T74" fmla="*/ 1855 w 399"/>
                <a:gd name="T75" fmla="*/ 3677 h 454"/>
                <a:gd name="T76" fmla="*/ 1280 w 399"/>
                <a:gd name="T77" fmla="*/ 1842 h 454"/>
                <a:gd name="T78" fmla="*/ 1827 w 399"/>
                <a:gd name="T79" fmla="*/ 846 h 454"/>
                <a:gd name="T80" fmla="*/ 2274 w 399"/>
                <a:gd name="T81" fmla="*/ 2096 h 454"/>
                <a:gd name="T82" fmla="*/ 2245 w 399"/>
                <a:gd name="T83" fmla="*/ 2096 h 454"/>
                <a:gd name="T84" fmla="*/ 2462 w 399"/>
                <a:gd name="T85" fmla="*/ 3327 h 454"/>
                <a:gd name="T86" fmla="*/ 2462 w 399"/>
                <a:gd name="T87" fmla="*/ 3327 h 454"/>
                <a:gd name="T88" fmla="*/ 2478 w 399"/>
                <a:gd name="T89" fmla="*/ 3344 h 454"/>
                <a:gd name="T90" fmla="*/ 2478 w 399"/>
                <a:gd name="T91" fmla="*/ 3344 h 454"/>
                <a:gd name="T92" fmla="*/ 2478 w 399"/>
                <a:gd name="T93" fmla="*/ 3344 h 454"/>
                <a:gd name="T94" fmla="*/ 3406 w 399"/>
                <a:gd name="T95" fmla="*/ 4202 h 454"/>
                <a:gd name="T96" fmla="*/ 3418 w 399"/>
                <a:gd name="T97" fmla="*/ 4190 h 454"/>
                <a:gd name="T98" fmla="*/ 4226 w 399"/>
                <a:gd name="T99" fmla="*/ 5224 h 454"/>
                <a:gd name="T100" fmla="*/ 3094 w 399"/>
                <a:gd name="T101" fmla="*/ 5157 h 454"/>
                <a:gd name="T102" fmla="*/ 4362 w 399"/>
                <a:gd name="T103" fmla="*/ 5141 h 454"/>
                <a:gd name="T104" fmla="*/ 4345 w 399"/>
                <a:gd name="T105" fmla="*/ 5157 h 454"/>
                <a:gd name="T106" fmla="*/ 3513 w 399"/>
                <a:gd name="T107" fmla="*/ 4066 h 454"/>
                <a:gd name="T108" fmla="*/ 3525 w 399"/>
                <a:gd name="T109" fmla="*/ 4038 h 454"/>
                <a:gd name="T110" fmla="*/ 4062 w 399"/>
                <a:gd name="T111" fmla="*/ 4123 h 454"/>
                <a:gd name="T112" fmla="*/ 4441 w 399"/>
                <a:gd name="T113" fmla="*/ 4604 h 454"/>
                <a:gd name="T114" fmla="*/ 4362 w 399"/>
                <a:gd name="T115" fmla="*/ 5141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99" h="454">
                  <a:moveTo>
                    <a:pt x="358" y="0"/>
                  </a:moveTo>
                  <a:cubicBezTo>
                    <a:pt x="41" y="0"/>
                    <a:pt x="41" y="0"/>
                    <a:pt x="41" y="0"/>
                  </a:cubicBezTo>
                  <a:cubicBezTo>
                    <a:pt x="19" y="0"/>
                    <a:pt x="0" y="18"/>
                    <a:pt x="0" y="41"/>
                  </a:cubicBezTo>
                  <a:cubicBezTo>
                    <a:pt x="0" y="65"/>
                    <a:pt x="0" y="65"/>
                    <a:pt x="0" y="65"/>
                  </a:cubicBezTo>
                  <a:cubicBezTo>
                    <a:pt x="23" y="65"/>
                    <a:pt x="23" y="65"/>
                    <a:pt x="23" y="65"/>
                  </a:cubicBezTo>
                  <a:cubicBezTo>
                    <a:pt x="40" y="65"/>
                    <a:pt x="55" y="80"/>
                    <a:pt x="55" y="97"/>
                  </a:cubicBezTo>
                  <a:cubicBezTo>
                    <a:pt x="55" y="115"/>
                    <a:pt x="40" y="129"/>
                    <a:pt x="23" y="130"/>
                  </a:cubicBezTo>
                  <a:cubicBezTo>
                    <a:pt x="0" y="130"/>
                    <a:pt x="0" y="130"/>
                    <a:pt x="0" y="130"/>
                  </a:cubicBezTo>
                  <a:cubicBezTo>
                    <a:pt x="0" y="152"/>
                    <a:pt x="0" y="152"/>
                    <a:pt x="0" y="152"/>
                  </a:cubicBezTo>
                  <a:cubicBezTo>
                    <a:pt x="23" y="152"/>
                    <a:pt x="23" y="152"/>
                    <a:pt x="23" y="152"/>
                  </a:cubicBezTo>
                  <a:cubicBezTo>
                    <a:pt x="40" y="152"/>
                    <a:pt x="55" y="166"/>
                    <a:pt x="55" y="184"/>
                  </a:cubicBezTo>
                  <a:cubicBezTo>
                    <a:pt x="55" y="202"/>
                    <a:pt x="40" y="216"/>
                    <a:pt x="23" y="216"/>
                  </a:cubicBezTo>
                  <a:cubicBezTo>
                    <a:pt x="0" y="216"/>
                    <a:pt x="0" y="216"/>
                    <a:pt x="0" y="216"/>
                  </a:cubicBezTo>
                  <a:cubicBezTo>
                    <a:pt x="0" y="238"/>
                    <a:pt x="0" y="238"/>
                    <a:pt x="0" y="238"/>
                  </a:cubicBezTo>
                  <a:cubicBezTo>
                    <a:pt x="23" y="238"/>
                    <a:pt x="23" y="238"/>
                    <a:pt x="23" y="238"/>
                  </a:cubicBezTo>
                  <a:cubicBezTo>
                    <a:pt x="40" y="238"/>
                    <a:pt x="55" y="253"/>
                    <a:pt x="55" y="270"/>
                  </a:cubicBezTo>
                  <a:cubicBezTo>
                    <a:pt x="55" y="288"/>
                    <a:pt x="40" y="302"/>
                    <a:pt x="23" y="302"/>
                  </a:cubicBezTo>
                  <a:cubicBezTo>
                    <a:pt x="0" y="302"/>
                    <a:pt x="0" y="302"/>
                    <a:pt x="0" y="302"/>
                  </a:cubicBezTo>
                  <a:cubicBezTo>
                    <a:pt x="0" y="325"/>
                    <a:pt x="0" y="325"/>
                    <a:pt x="0" y="325"/>
                  </a:cubicBezTo>
                  <a:cubicBezTo>
                    <a:pt x="23" y="325"/>
                    <a:pt x="23" y="325"/>
                    <a:pt x="23" y="325"/>
                  </a:cubicBezTo>
                  <a:cubicBezTo>
                    <a:pt x="40" y="325"/>
                    <a:pt x="55" y="339"/>
                    <a:pt x="55" y="357"/>
                  </a:cubicBezTo>
                  <a:cubicBezTo>
                    <a:pt x="55" y="375"/>
                    <a:pt x="40" y="389"/>
                    <a:pt x="23" y="389"/>
                  </a:cubicBezTo>
                  <a:cubicBezTo>
                    <a:pt x="0" y="389"/>
                    <a:pt x="0" y="389"/>
                    <a:pt x="0" y="389"/>
                  </a:cubicBezTo>
                  <a:cubicBezTo>
                    <a:pt x="0" y="413"/>
                    <a:pt x="0" y="413"/>
                    <a:pt x="0" y="413"/>
                  </a:cubicBezTo>
                  <a:cubicBezTo>
                    <a:pt x="0" y="436"/>
                    <a:pt x="19" y="454"/>
                    <a:pt x="41" y="454"/>
                  </a:cubicBezTo>
                  <a:cubicBezTo>
                    <a:pt x="358" y="454"/>
                    <a:pt x="358" y="454"/>
                    <a:pt x="358" y="454"/>
                  </a:cubicBezTo>
                  <a:cubicBezTo>
                    <a:pt x="381" y="454"/>
                    <a:pt x="399" y="436"/>
                    <a:pt x="399" y="413"/>
                  </a:cubicBezTo>
                  <a:cubicBezTo>
                    <a:pt x="399" y="41"/>
                    <a:pt x="399" y="41"/>
                    <a:pt x="399" y="41"/>
                  </a:cubicBezTo>
                  <a:cubicBezTo>
                    <a:pt x="399" y="18"/>
                    <a:pt x="381" y="0"/>
                    <a:pt x="358" y="0"/>
                  </a:cubicBezTo>
                  <a:close/>
                  <a:moveTo>
                    <a:pt x="147" y="58"/>
                  </a:moveTo>
                  <a:cubicBezTo>
                    <a:pt x="161" y="53"/>
                    <a:pt x="178" y="60"/>
                    <a:pt x="183" y="75"/>
                  </a:cubicBezTo>
                  <a:cubicBezTo>
                    <a:pt x="199" y="118"/>
                    <a:pt x="199" y="118"/>
                    <a:pt x="199" y="118"/>
                  </a:cubicBezTo>
                  <a:cubicBezTo>
                    <a:pt x="204" y="133"/>
                    <a:pt x="197" y="149"/>
                    <a:pt x="182" y="154"/>
                  </a:cubicBezTo>
                  <a:cubicBezTo>
                    <a:pt x="182" y="155"/>
                    <a:pt x="181" y="155"/>
                    <a:pt x="180" y="155"/>
                  </a:cubicBezTo>
                  <a:cubicBezTo>
                    <a:pt x="163" y="123"/>
                    <a:pt x="152" y="85"/>
                    <a:pt x="146" y="59"/>
                  </a:cubicBezTo>
                  <a:cubicBezTo>
                    <a:pt x="146" y="58"/>
                    <a:pt x="146" y="58"/>
                    <a:pt x="147" y="58"/>
                  </a:cubicBezTo>
                  <a:close/>
                  <a:moveTo>
                    <a:pt x="230" y="384"/>
                  </a:moveTo>
                  <a:cubicBezTo>
                    <a:pt x="182" y="357"/>
                    <a:pt x="142" y="280"/>
                    <a:pt x="138" y="274"/>
                  </a:cubicBezTo>
                  <a:cubicBezTo>
                    <a:pt x="135" y="267"/>
                    <a:pt x="92" y="192"/>
                    <a:pt x="95" y="137"/>
                  </a:cubicBezTo>
                  <a:cubicBezTo>
                    <a:pt x="97" y="93"/>
                    <a:pt x="123" y="72"/>
                    <a:pt x="136" y="63"/>
                  </a:cubicBezTo>
                  <a:cubicBezTo>
                    <a:pt x="142" y="89"/>
                    <a:pt x="153" y="124"/>
                    <a:pt x="169" y="156"/>
                  </a:cubicBezTo>
                  <a:cubicBezTo>
                    <a:pt x="168" y="156"/>
                    <a:pt x="168" y="156"/>
                    <a:pt x="167" y="156"/>
                  </a:cubicBezTo>
                  <a:cubicBezTo>
                    <a:pt x="139" y="172"/>
                    <a:pt x="178" y="240"/>
                    <a:pt x="183" y="248"/>
                  </a:cubicBezTo>
                  <a:cubicBezTo>
                    <a:pt x="183" y="248"/>
                    <a:pt x="183" y="248"/>
                    <a:pt x="183" y="248"/>
                  </a:cubicBezTo>
                  <a:cubicBezTo>
                    <a:pt x="183" y="248"/>
                    <a:pt x="184" y="249"/>
                    <a:pt x="184" y="249"/>
                  </a:cubicBezTo>
                  <a:cubicBezTo>
                    <a:pt x="184" y="249"/>
                    <a:pt x="184" y="249"/>
                    <a:pt x="184" y="249"/>
                  </a:cubicBezTo>
                  <a:cubicBezTo>
                    <a:pt x="184" y="249"/>
                    <a:pt x="184" y="249"/>
                    <a:pt x="184" y="249"/>
                  </a:cubicBezTo>
                  <a:cubicBezTo>
                    <a:pt x="188" y="258"/>
                    <a:pt x="224" y="328"/>
                    <a:pt x="253" y="313"/>
                  </a:cubicBezTo>
                  <a:cubicBezTo>
                    <a:pt x="253" y="312"/>
                    <a:pt x="254" y="312"/>
                    <a:pt x="254" y="312"/>
                  </a:cubicBezTo>
                  <a:cubicBezTo>
                    <a:pt x="272" y="343"/>
                    <a:pt x="296" y="370"/>
                    <a:pt x="314" y="389"/>
                  </a:cubicBezTo>
                  <a:cubicBezTo>
                    <a:pt x="300" y="396"/>
                    <a:pt x="268" y="406"/>
                    <a:pt x="230" y="384"/>
                  </a:cubicBezTo>
                  <a:close/>
                  <a:moveTo>
                    <a:pt x="324" y="383"/>
                  </a:moveTo>
                  <a:cubicBezTo>
                    <a:pt x="324" y="383"/>
                    <a:pt x="324" y="383"/>
                    <a:pt x="323" y="384"/>
                  </a:cubicBezTo>
                  <a:cubicBezTo>
                    <a:pt x="304" y="364"/>
                    <a:pt x="279" y="335"/>
                    <a:pt x="261" y="303"/>
                  </a:cubicBezTo>
                  <a:cubicBezTo>
                    <a:pt x="261" y="302"/>
                    <a:pt x="262" y="302"/>
                    <a:pt x="262" y="301"/>
                  </a:cubicBezTo>
                  <a:cubicBezTo>
                    <a:pt x="275" y="292"/>
                    <a:pt x="292" y="294"/>
                    <a:pt x="302" y="307"/>
                  </a:cubicBezTo>
                  <a:cubicBezTo>
                    <a:pt x="330" y="343"/>
                    <a:pt x="330" y="343"/>
                    <a:pt x="330" y="343"/>
                  </a:cubicBezTo>
                  <a:cubicBezTo>
                    <a:pt x="339" y="356"/>
                    <a:pt x="337" y="374"/>
                    <a:pt x="324" y="383"/>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14">
              <a:extLst>
                <a:ext uri="{FF2B5EF4-FFF2-40B4-BE49-F238E27FC236}">
                  <a16:creationId xmlns:a16="http://schemas.microsoft.com/office/drawing/2014/main" id="{1F025CDD-5C0C-4290-A487-4756F1317821}"/>
                </a:ext>
              </a:extLst>
            </p:cNvPr>
            <p:cNvSpPr>
              <a:spLocks noEditPoints="1"/>
            </p:cNvSpPr>
            <p:nvPr>
              <p:custDataLst>
                <p:tags r:id="rId16"/>
              </p:custDataLst>
            </p:nvPr>
          </p:nvSpPr>
          <p:spPr bwMode="auto">
            <a:xfrm>
              <a:off x="442956" y="5447480"/>
              <a:ext cx="169183" cy="170164"/>
            </a:xfrm>
            <a:custGeom>
              <a:avLst/>
              <a:gdLst>
                <a:gd name="T0" fmla="*/ 2147483646 w 145"/>
                <a:gd name="T1" fmla="*/ 1281214459 h 146"/>
                <a:gd name="T2" fmla="*/ 2147483646 w 145"/>
                <a:gd name="T3" fmla="*/ 2147483646 h 146"/>
                <a:gd name="T4" fmla="*/ 2147483646 w 145"/>
                <a:gd name="T5" fmla="*/ 2147483646 h 146"/>
                <a:gd name="T6" fmla="*/ 2147483646 w 145"/>
                <a:gd name="T7" fmla="*/ 2147483646 h 146"/>
                <a:gd name="T8" fmla="*/ 2147483646 w 145"/>
                <a:gd name="T9" fmla="*/ 2147483646 h 146"/>
                <a:gd name="T10" fmla="*/ 2147483646 w 145"/>
                <a:gd name="T11" fmla="*/ 2147483646 h 146"/>
                <a:gd name="T12" fmla="*/ 2147483646 w 145"/>
                <a:gd name="T13" fmla="*/ 1010737444 h 146"/>
                <a:gd name="T14" fmla="*/ 2147483646 w 145"/>
                <a:gd name="T15" fmla="*/ 569429068 h 146"/>
                <a:gd name="T16" fmla="*/ 1226957098 w 145"/>
                <a:gd name="T17" fmla="*/ 1110386871 h 146"/>
                <a:gd name="T18" fmla="*/ 684813967 w 145"/>
                <a:gd name="T19" fmla="*/ 2147483646 h 146"/>
                <a:gd name="T20" fmla="*/ 1184154336 w 145"/>
                <a:gd name="T21" fmla="*/ 2147483646 h 146"/>
                <a:gd name="T22" fmla="*/ 2147483646 w 145"/>
                <a:gd name="T23" fmla="*/ 2147483646 h 146"/>
                <a:gd name="T24" fmla="*/ 2147483646 w 145"/>
                <a:gd name="T25" fmla="*/ 2147483646 h 146"/>
                <a:gd name="T26" fmla="*/ 2147483646 w 145"/>
                <a:gd name="T27" fmla="*/ 2147483646 h 146"/>
                <a:gd name="T28" fmla="*/ 2147483646 w 145"/>
                <a:gd name="T29" fmla="*/ 2147483646 h 146"/>
                <a:gd name="T30" fmla="*/ 713346623 w 145"/>
                <a:gd name="T31" fmla="*/ 2147483646 h 146"/>
                <a:gd name="T32" fmla="*/ 0 w 145"/>
                <a:gd name="T33" fmla="*/ 2147483646 h 146"/>
                <a:gd name="T34" fmla="*/ 741879279 w 145"/>
                <a:gd name="T35" fmla="*/ 711785392 h 146"/>
                <a:gd name="T36" fmla="*/ 2147483646 w 145"/>
                <a:gd name="T37" fmla="*/ 0 h 146"/>
                <a:gd name="T38" fmla="*/ 2147483646 w 145"/>
                <a:gd name="T39" fmla="*/ 640607230 h 146"/>
                <a:gd name="T40" fmla="*/ 2147483646 w 145"/>
                <a:gd name="T41" fmla="*/ 2135359948 h 146"/>
                <a:gd name="T42" fmla="*/ 2147483646 w 145"/>
                <a:gd name="T43" fmla="*/ 2147483646 h 146"/>
                <a:gd name="T44" fmla="*/ 2147483646 w 145"/>
                <a:gd name="T45" fmla="*/ 2147483646 h 146"/>
                <a:gd name="T46" fmla="*/ 2147483646 w 145"/>
                <a:gd name="T47" fmla="*/ 2147483646 h 146"/>
                <a:gd name="T48" fmla="*/ 2147483646 w 145"/>
                <a:gd name="T49" fmla="*/ 2147483646 h 146"/>
                <a:gd name="T50" fmla="*/ 1597896737 w 145"/>
                <a:gd name="T51" fmla="*/ 2147483646 h 146"/>
                <a:gd name="T52" fmla="*/ 1284022410 w 145"/>
                <a:gd name="T53" fmla="*/ 2147483646 h 146"/>
                <a:gd name="T54" fmla="*/ 1626429393 w 145"/>
                <a:gd name="T55" fmla="*/ 1622873409 h 146"/>
                <a:gd name="T56" fmla="*/ 2147483646 w 145"/>
                <a:gd name="T57" fmla="*/ 1252743195 h 146"/>
                <a:gd name="T58" fmla="*/ 2147483646 w 145"/>
                <a:gd name="T59" fmla="*/ 1452045821 h 146"/>
                <a:gd name="T60" fmla="*/ 2147483646 w 145"/>
                <a:gd name="T61" fmla="*/ 1281214459 h 146"/>
                <a:gd name="T62" fmla="*/ 2147483646 w 145"/>
                <a:gd name="T63" fmla="*/ 1281214459 h 146"/>
                <a:gd name="T64" fmla="*/ 2147483646 w 145"/>
                <a:gd name="T65" fmla="*/ 2147483646 h 146"/>
                <a:gd name="T66" fmla="*/ 2147483646 w 145"/>
                <a:gd name="T67" fmla="*/ 2147483646 h 146"/>
                <a:gd name="T68" fmla="*/ 2147483646 w 145"/>
                <a:gd name="T69" fmla="*/ 2147483646 h 146"/>
                <a:gd name="T70" fmla="*/ 2147483646 w 145"/>
                <a:gd name="T71" fmla="*/ 2035710521 h 146"/>
                <a:gd name="T72" fmla="*/ 2147483646 w 145"/>
                <a:gd name="T73" fmla="*/ 1893354197 h 146"/>
                <a:gd name="T74" fmla="*/ 2111503435 w 145"/>
                <a:gd name="T75" fmla="*/ 2092653050 h 146"/>
                <a:gd name="T76" fmla="*/ 1968836377 w 145"/>
                <a:gd name="T77" fmla="*/ 2147483646 h 146"/>
                <a:gd name="T78" fmla="*/ 2068704451 w 145"/>
                <a:gd name="T79" fmla="*/ 2147483646 h 146"/>
                <a:gd name="T80" fmla="*/ 2147483646 w 145"/>
                <a:gd name="T81" fmla="*/ 2147483646 h 1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5" h="146">
                  <a:moveTo>
                    <a:pt x="108" y="38"/>
                  </a:moveTo>
                  <a:cubicBezTo>
                    <a:pt x="102" y="84"/>
                    <a:pt x="102" y="84"/>
                    <a:pt x="102" y="84"/>
                  </a:cubicBezTo>
                  <a:cubicBezTo>
                    <a:pt x="102" y="87"/>
                    <a:pt x="102" y="89"/>
                    <a:pt x="102" y="92"/>
                  </a:cubicBezTo>
                  <a:cubicBezTo>
                    <a:pt x="102" y="94"/>
                    <a:pt x="103" y="96"/>
                    <a:pt x="106" y="96"/>
                  </a:cubicBezTo>
                  <a:cubicBezTo>
                    <a:pt x="110" y="96"/>
                    <a:pt x="115" y="93"/>
                    <a:pt x="120" y="87"/>
                  </a:cubicBezTo>
                  <a:cubicBezTo>
                    <a:pt x="124" y="81"/>
                    <a:pt x="126" y="73"/>
                    <a:pt x="126" y="64"/>
                  </a:cubicBezTo>
                  <a:cubicBezTo>
                    <a:pt x="126" y="50"/>
                    <a:pt x="121" y="39"/>
                    <a:pt x="112" y="30"/>
                  </a:cubicBezTo>
                  <a:cubicBezTo>
                    <a:pt x="102" y="21"/>
                    <a:pt x="90" y="17"/>
                    <a:pt x="75" y="17"/>
                  </a:cubicBezTo>
                  <a:cubicBezTo>
                    <a:pt x="60" y="17"/>
                    <a:pt x="47" y="22"/>
                    <a:pt x="36" y="33"/>
                  </a:cubicBezTo>
                  <a:cubicBezTo>
                    <a:pt x="26" y="44"/>
                    <a:pt x="20" y="57"/>
                    <a:pt x="20" y="73"/>
                  </a:cubicBezTo>
                  <a:cubicBezTo>
                    <a:pt x="20" y="88"/>
                    <a:pt x="25" y="101"/>
                    <a:pt x="35" y="112"/>
                  </a:cubicBezTo>
                  <a:cubicBezTo>
                    <a:pt x="45" y="123"/>
                    <a:pt x="59" y="129"/>
                    <a:pt x="77" y="129"/>
                  </a:cubicBezTo>
                  <a:cubicBezTo>
                    <a:pt x="91" y="129"/>
                    <a:pt x="106" y="125"/>
                    <a:pt x="121" y="117"/>
                  </a:cubicBezTo>
                  <a:cubicBezTo>
                    <a:pt x="127" y="134"/>
                    <a:pt x="127" y="134"/>
                    <a:pt x="127" y="134"/>
                  </a:cubicBezTo>
                  <a:cubicBezTo>
                    <a:pt x="111" y="142"/>
                    <a:pt x="94" y="146"/>
                    <a:pt x="77" y="146"/>
                  </a:cubicBezTo>
                  <a:cubicBezTo>
                    <a:pt x="54" y="146"/>
                    <a:pt x="35" y="139"/>
                    <a:pt x="21" y="125"/>
                  </a:cubicBezTo>
                  <a:cubicBezTo>
                    <a:pt x="7" y="110"/>
                    <a:pt x="0" y="93"/>
                    <a:pt x="0" y="73"/>
                  </a:cubicBezTo>
                  <a:cubicBezTo>
                    <a:pt x="0" y="53"/>
                    <a:pt x="7" y="35"/>
                    <a:pt x="22" y="21"/>
                  </a:cubicBezTo>
                  <a:cubicBezTo>
                    <a:pt x="37" y="7"/>
                    <a:pt x="54" y="0"/>
                    <a:pt x="75" y="0"/>
                  </a:cubicBezTo>
                  <a:cubicBezTo>
                    <a:pt x="95" y="0"/>
                    <a:pt x="112" y="6"/>
                    <a:pt x="125" y="19"/>
                  </a:cubicBezTo>
                  <a:cubicBezTo>
                    <a:pt x="138" y="31"/>
                    <a:pt x="145" y="46"/>
                    <a:pt x="145" y="63"/>
                  </a:cubicBezTo>
                  <a:cubicBezTo>
                    <a:pt x="145" y="77"/>
                    <a:pt x="141" y="89"/>
                    <a:pt x="133" y="98"/>
                  </a:cubicBezTo>
                  <a:cubicBezTo>
                    <a:pt x="125" y="108"/>
                    <a:pt x="115" y="113"/>
                    <a:pt x="104" y="113"/>
                  </a:cubicBezTo>
                  <a:cubicBezTo>
                    <a:pt x="96" y="113"/>
                    <a:pt x="90" y="110"/>
                    <a:pt x="86" y="104"/>
                  </a:cubicBezTo>
                  <a:cubicBezTo>
                    <a:pt x="81" y="110"/>
                    <a:pt x="75" y="113"/>
                    <a:pt x="68" y="113"/>
                  </a:cubicBezTo>
                  <a:cubicBezTo>
                    <a:pt x="60" y="113"/>
                    <a:pt x="53" y="110"/>
                    <a:pt x="47" y="103"/>
                  </a:cubicBezTo>
                  <a:cubicBezTo>
                    <a:pt x="41" y="96"/>
                    <a:pt x="38" y="87"/>
                    <a:pt x="38" y="76"/>
                  </a:cubicBezTo>
                  <a:cubicBezTo>
                    <a:pt x="38" y="64"/>
                    <a:pt x="41" y="55"/>
                    <a:pt x="48" y="48"/>
                  </a:cubicBezTo>
                  <a:cubicBezTo>
                    <a:pt x="54" y="40"/>
                    <a:pt x="62" y="37"/>
                    <a:pt x="71" y="37"/>
                  </a:cubicBezTo>
                  <a:cubicBezTo>
                    <a:pt x="77" y="37"/>
                    <a:pt x="83" y="39"/>
                    <a:pt x="87" y="43"/>
                  </a:cubicBezTo>
                  <a:cubicBezTo>
                    <a:pt x="89" y="38"/>
                    <a:pt x="89" y="38"/>
                    <a:pt x="89" y="38"/>
                  </a:cubicBezTo>
                  <a:lnTo>
                    <a:pt x="108" y="38"/>
                  </a:lnTo>
                  <a:close/>
                  <a:moveTo>
                    <a:pt x="69" y="94"/>
                  </a:moveTo>
                  <a:cubicBezTo>
                    <a:pt x="74" y="94"/>
                    <a:pt x="78" y="92"/>
                    <a:pt x="81" y="87"/>
                  </a:cubicBezTo>
                  <a:cubicBezTo>
                    <a:pt x="84" y="83"/>
                    <a:pt x="86" y="77"/>
                    <a:pt x="86" y="72"/>
                  </a:cubicBezTo>
                  <a:cubicBezTo>
                    <a:pt x="86" y="67"/>
                    <a:pt x="85" y="63"/>
                    <a:pt x="82" y="60"/>
                  </a:cubicBezTo>
                  <a:cubicBezTo>
                    <a:pt x="79" y="57"/>
                    <a:pt x="76" y="56"/>
                    <a:pt x="73" y="56"/>
                  </a:cubicBezTo>
                  <a:cubicBezTo>
                    <a:pt x="68" y="56"/>
                    <a:pt x="65" y="58"/>
                    <a:pt x="62" y="62"/>
                  </a:cubicBezTo>
                  <a:cubicBezTo>
                    <a:pt x="60" y="65"/>
                    <a:pt x="58" y="70"/>
                    <a:pt x="58" y="77"/>
                  </a:cubicBezTo>
                  <a:cubicBezTo>
                    <a:pt x="58" y="82"/>
                    <a:pt x="59" y="86"/>
                    <a:pt x="61" y="89"/>
                  </a:cubicBezTo>
                  <a:cubicBezTo>
                    <a:pt x="63" y="92"/>
                    <a:pt x="66" y="94"/>
                    <a:pt x="69" y="94"/>
                  </a:cubicBez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15">
              <a:extLst>
                <a:ext uri="{FF2B5EF4-FFF2-40B4-BE49-F238E27FC236}">
                  <a16:creationId xmlns:a16="http://schemas.microsoft.com/office/drawing/2014/main" id="{A5FB61A2-BF93-4555-8972-ECABCA106223}"/>
                </a:ext>
              </a:extLst>
            </p:cNvPr>
            <p:cNvSpPr>
              <a:spLocks/>
            </p:cNvSpPr>
            <p:nvPr>
              <p:custDataLst>
                <p:tags r:id="rId17"/>
              </p:custDataLst>
            </p:nvPr>
          </p:nvSpPr>
          <p:spPr bwMode="auto">
            <a:xfrm>
              <a:off x="277696" y="5488182"/>
              <a:ext cx="30404" cy="44135"/>
            </a:xfrm>
            <a:custGeom>
              <a:avLst/>
              <a:gdLst>
                <a:gd name="T0" fmla="*/ 0 w 26"/>
                <a:gd name="T1" fmla="*/ 664421388 h 38"/>
                <a:gd name="T2" fmla="*/ 888497617 w 26"/>
                <a:gd name="T3" fmla="*/ 1272294355 h 38"/>
                <a:gd name="T4" fmla="*/ 888497617 w 26"/>
                <a:gd name="T5" fmla="*/ 0 h 38"/>
                <a:gd name="T6" fmla="*/ 0 w 26"/>
                <a:gd name="T7" fmla="*/ 664421388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8">
                  <a:moveTo>
                    <a:pt x="0" y="20"/>
                  </a:moveTo>
                  <a:cubicBezTo>
                    <a:pt x="6" y="29"/>
                    <a:pt x="15" y="36"/>
                    <a:pt x="26" y="38"/>
                  </a:cubicBezTo>
                  <a:cubicBezTo>
                    <a:pt x="26" y="0"/>
                    <a:pt x="26" y="0"/>
                    <a:pt x="26" y="0"/>
                  </a:cubicBezTo>
                  <a:lnTo>
                    <a:pt x="0" y="20"/>
                  </a:ln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16">
              <a:extLst>
                <a:ext uri="{FF2B5EF4-FFF2-40B4-BE49-F238E27FC236}">
                  <a16:creationId xmlns:a16="http://schemas.microsoft.com/office/drawing/2014/main" id="{B28EE907-2C06-4493-95ED-38C9B1BA703C}"/>
                </a:ext>
              </a:extLst>
            </p:cNvPr>
            <p:cNvSpPr>
              <a:spLocks/>
            </p:cNvSpPr>
            <p:nvPr>
              <p:custDataLst>
                <p:tags r:id="rId18"/>
              </p:custDataLst>
            </p:nvPr>
          </p:nvSpPr>
          <p:spPr bwMode="auto">
            <a:xfrm>
              <a:off x="475812" y="5313605"/>
              <a:ext cx="103472" cy="35798"/>
            </a:xfrm>
            <a:custGeom>
              <a:avLst/>
              <a:gdLst>
                <a:gd name="T0" fmla="*/ 2011415179 w 89"/>
                <a:gd name="T1" fmla="*/ 223598359 h 31"/>
                <a:gd name="T2" fmla="*/ 977376870 w 89"/>
                <a:gd name="T3" fmla="*/ 223598359 h 31"/>
                <a:gd name="T4" fmla="*/ 0 w 89"/>
                <a:gd name="T5" fmla="*/ 1020160738 h 31"/>
                <a:gd name="T6" fmla="*/ 2147483646 w 89"/>
                <a:gd name="T7" fmla="*/ 1020160738 h 31"/>
                <a:gd name="T8" fmla="*/ 2011415179 w 89"/>
                <a:gd name="T9" fmla="*/ 22359835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1">
                  <a:moveTo>
                    <a:pt x="60" y="7"/>
                  </a:moveTo>
                  <a:cubicBezTo>
                    <a:pt x="52" y="0"/>
                    <a:pt x="37" y="0"/>
                    <a:pt x="29" y="7"/>
                  </a:cubicBezTo>
                  <a:cubicBezTo>
                    <a:pt x="0" y="31"/>
                    <a:pt x="0" y="31"/>
                    <a:pt x="0" y="31"/>
                  </a:cubicBezTo>
                  <a:cubicBezTo>
                    <a:pt x="89" y="31"/>
                    <a:pt x="89" y="31"/>
                    <a:pt x="89" y="31"/>
                  </a:cubicBezTo>
                  <a:lnTo>
                    <a:pt x="60" y="7"/>
                  </a:ln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17">
              <a:extLst>
                <a:ext uri="{FF2B5EF4-FFF2-40B4-BE49-F238E27FC236}">
                  <a16:creationId xmlns:a16="http://schemas.microsoft.com/office/drawing/2014/main" id="{D07F8360-6630-40DB-A911-58A8796EF872}"/>
                </a:ext>
              </a:extLst>
            </p:cNvPr>
            <p:cNvSpPr>
              <a:spLocks/>
            </p:cNvSpPr>
            <p:nvPr>
              <p:custDataLst>
                <p:tags r:id="rId19"/>
              </p:custDataLst>
            </p:nvPr>
          </p:nvSpPr>
          <p:spPr bwMode="auto">
            <a:xfrm>
              <a:off x="747486" y="5488182"/>
              <a:ext cx="29914" cy="44135"/>
            </a:xfrm>
            <a:custGeom>
              <a:avLst/>
              <a:gdLst>
                <a:gd name="T0" fmla="*/ 846203965 w 26"/>
                <a:gd name="T1" fmla="*/ 664421388 h 38"/>
                <a:gd name="T2" fmla="*/ 0 w 26"/>
                <a:gd name="T3" fmla="*/ 0 h 38"/>
                <a:gd name="T4" fmla="*/ 0 w 26"/>
                <a:gd name="T5" fmla="*/ 1272294355 h 38"/>
                <a:gd name="T6" fmla="*/ 846203965 w 26"/>
                <a:gd name="T7" fmla="*/ 664421388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8">
                  <a:moveTo>
                    <a:pt x="26" y="20"/>
                  </a:moveTo>
                  <a:cubicBezTo>
                    <a:pt x="0" y="0"/>
                    <a:pt x="0" y="0"/>
                    <a:pt x="0" y="0"/>
                  </a:cubicBezTo>
                  <a:cubicBezTo>
                    <a:pt x="0" y="38"/>
                    <a:pt x="0" y="38"/>
                    <a:pt x="0" y="38"/>
                  </a:cubicBezTo>
                  <a:cubicBezTo>
                    <a:pt x="11" y="36"/>
                    <a:pt x="20" y="29"/>
                    <a:pt x="26" y="20"/>
                  </a:cubicBez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品 18">
              <a:extLst>
                <a:ext uri="{FF2B5EF4-FFF2-40B4-BE49-F238E27FC236}">
                  <a16:creationId xmlns:a16="http://schemas.microsoft.com/office/drawing/2014/main" id="{F0015D38-1873-43FE-B78E-5370B3FA8DFA}"/>
                </a:ext>
              </a:extLst>
            </p:cNvPr>
            <p:cNvSpPr>
              <a:spLocks/>
            </p:cNvSpPr>
            <p:nvPr>
              <p:custDataLst>
                <p:tags r:id="rId20"/>
              </p:custDataLst>
            </p:nvPr>
          </p:nvSpPr>
          <p:spPr bwMode="auto">
            <a:xfrm>
              <a:off x="308100" y="5349403"/>
              <a:ext cx="439386" cy="363376"/>
            </a:xfrm>
            <a:custGeom>
              <a:avLst/>
              <a:gdLst>
                <a:gd name="T0" fmla="*/ 711754623 w 377"/>
                <a:gd name="T1" fmla="*/ 2147483646 h 312"/>
                <a:gd name="T2" fmla="*/ 711754623 w 377"/>
                <a:gd name="T3" fmla="*/ 1691614079 h 312"/>
                <a:gd name="T4" fmla="*/ 1010692545 w 377"/>
                <a:gd name="T5" fmla="*/ 1009282065 h 312"/>
                <a:gd name="T6" fmla="*/ 1765153125 w 377"/>
                <a:gd name="T7" fmla="*/ 710763929 h 312"/>
                <a:gd name="T8" fmla="*/ 2147483646 w 377"/>
                <a:gd name="T9" fmla="*/ 710763929 h 312"/>
                <a:gd name="T10" fmla="*/ 2147483646 w 377"/>
                <a:gd name="T11" fmla="*/ 1009282065 h 312"/>
                <a:gd name="T12" fmla="*/ 2147483646 w 377"/>
                <a:gd name="T13" fmla="*/ 1691614079 h 312"/>
                <a:gd name="T14" fmla="*/ 2147483646 w 377"/>
                <a:gd name="T15" fmla="*/ 2147483646 h 312"/>
                <a:gd name="T16" fmla="*/ 2147483646 w 377"/>
                <a:gd name="T17" fmla="*/ 2147483646 h 312"/>
                <a:gd name="T18" fmla="*/ 2147483646 w 377"/>
                <a:gd name="T19" fmla="*/ 1691614079 h 312"/>
                <a:gd name="T20" fmla="*/ 2147483646 w 377"/>
                <a:gd name="T21" fmla="*/ 0 h 312"/>
                <a:gd name="T22" fmla="*/ 1765153125 w 377"/>
                <a:gd name="T23" fmla="*/ 0 h 312"/>
                <a:gd name="T24" fmla="*/ 0 w 377"/>
                <a:gd name="T25" fmla="*/ 1691614079 h 312"/>
                <a:gd name="T26" fmla="*/ 0 w 377"/>
                <a:gd name="T27" fmla="*/ 2147483646 h 312"/>
                <a:gd name="T28" fmla="*/ 711754623 w 377"/>
                <a:gd name="T29" fmla="*/ 2147483646 h 3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7" h="312">
                  <a:moveTo>
                    <a:pt x="21" y="312"/>
                  </a:moveTo>
                  <a:cubicBezTo>
                    <a:pt x="21" y="50"/>
                    <a:pt x="21" y="50"/>
                    <a:pt x="21" y="50"/>
                  </a:cubicBezTo>
                  <a:cubicBezTo>
                    <a:pt x="21" y="42"/>
                    <a:pt x="24" y="35"/>
                    <a:pt x="30" y="30"/>
                  </a:cubicBezTo>
                  <a:cubicBezTo>
                    <a:pt x="35" y="24"/>
                    <a:pt x="43" y="21"/>
                    <a:pt x="52" y="21"/>
                  </a:cubicBezTo>
                  <a:cubicBezTo>
                    <a:pt x="325" y="21"/>
                    <a:pt x="325" y="21"/>
                    <a:pt x="325" y="21"/>
                  </a:cubicBezTo>
                  <a:cubicBezTo>
                    <a:pt x="334" y="21"/>
                    <a:pt x="342" y="24"/>
                    <a:pt x="347" y="30"/>
                  </a:cubicBezTo>
                  <a:cubicBezTo>
                    <a:pt x="353" y="35"/>
                    <a:pt x="356" y="42"/>
                    <a:pt x="356" y="50"/>
                  </a:cubicBezTo>
                  <a:cubicBezTo>
                    <a:pt x="356" y="312"/>
                    <a:pt x="356" y="312"/>
                    <a:pt x="356" y="312"/>
                  </a:cubicBezTo>
                  <a:cubicBezTo>
                    <a:pt x="377" y="312"/>
                    <a:pt x="377" y="312"/>
                    <a:pt x="377" y="312"/>
                  </a:cubicBezTo>
                  <a:cubicBezTo>
                    <a:pt x="377" y="50"/>
                    <a:pt x="377" y="50"/>
                    <a:pt x="377" y="50"/>
                  </a:cubicBezTo>
                  <a:cubicBezTo>
                    <a:pt x="377" y="22"/>
                    <a:pt x="353" y="0"/>
                    <a:pt x="325" y="0"/>
                  </a:cubicBezTo>
                  <a:cubicBezTo>
                    <a:pt x="52" y="0"/>
                    <a:pt x="52" y="0"/>
                    <a:pt x="52" y="0"/>
                  </a:cubicBezTo>
                  <a:cubicBezTo>
                    <a:pt x="24" y="0"/>
                    <a:pt x="0" y="22"/>
                    <a:pt x="0" y="50"/>
                  </a:cubicBezTo>
                  <a:cubicBezTo>
                    <a:pt x="0" y="312"/>
                    <a:pt x="0" y="312"/>
                    <a:pt x="0" y="312"/>
                  </a:cubicBezTo>
                  <a:lnTo>
                    <a:pt x="21" y="312"/>
                  </a:ln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7" name="出品 19">
              <a:extLst>
                <a:ext uri="{FF2B5EF4-FFF2-40B4-BE49-F238E27FC236}">
                  <a16:creationId xmlns:a16="http://schemas.microsoft.com/office/drawing/2014/main" id="{0F80F00F-8278-4127-8CA1-0C4FDEA14EE8}"/>
                </a:ext>
              </a:extLst>
            </p:cNvPr>
            <p:cNvSpPr>
              <a:spLocks noEditPoints="1"/>
            </p:cNvSpPr>
            <p:nvPr>
              <p:custDataLst>
                <p:tags r:id="rId21"/>
              </p:custDataLst>
            </p:nvPr>
          </p:nvSpPr>
          <p:spPr bwMode="auto">
            <a:xfrm>
              <a:off x="261513" y="5527904"/>
              <a:ext cx="531088" cy="327087"/>
            </a:xfrm>
            <a:custGeom>
              <a:avLst/>
              <a:gdLst>
                <a:gd name="T0" fmla="*/ 2147483646 w 456"/>
                <a:gd name="T1" fmla="*/ 0 h 281"/>
                <a:gd name="T2" fmla="*/ 2147483646 w 456"/>
                <a:gd name="T3" fmla="*/ 2147483646 h 281"/>
                <a:gd name="T4" fmla="*/ 2147483646 w 456"/>
                <a:gd name="T5" fmla="*/ 2147483646 h 281"/>
                <a:gd name="T6" fmla="*/ 241658250 w 456"/>
                <a:gd name="T7" fmla="*/ 0 h 281"/>
                <a:gd name="T8" fmla="*/ 0 w 456"/>
                <a:gd name="T9" fmla="*/ 738362183 h 281"/>
                <a:gd name="T10" fmla="*/ 0 w 456"/>
                <a:gd name="T11" fmla="*/ 2147483646 h 281"/>
                <a:gd name="T12" fmla="*/ 1449957040 w 456"/>
                <a:gd name="T13" fmla="*/ 2147483646 h 281"/>
                <a:gd name="T14" fmla="*/ 2147483646 w 456"/>
                <a:gd name="T15" fmla="*/ 2147483646 h 281"/>
                <a:gd name="T16" fmla="*/ 2147483646 w 456"/>
                <a:gd name="T17" fmla="*/ 2147483646 h 281"/>
                <a:gd name="T18" fmla="*/ 2147483646 w 456"/>
                <a:gd name="T19" fmla="*/ 738362183 h 281"/>
                <a:gd name="T20" fmla="*/ 2147483646 w 456"/>
                <a:gd name="T21" fmla="*/ 0 h 281"/>
                <a:gd name="T22" fmla="*/ 2147483646 w 456"/>
                <a:gd name="T23" fmla="*/ 2147483646 h 281"/>
                <a:gd name="T24" fmla="*/ 1521034992 w 456"/>
                <a:gd name="T25" fmla="*/ 2147483646 h 281"/>
                <a:gd name="T26" fmla="*/ 1108788904 w 456"/>
                <a:gd name="T27" fmla="*/ 2147483646 h 281"/>
                <a:gd name="T28" fmla="*/ 1222512873 w 456"/>
                <a:gd name="T29" fmla="*/ 2147483646 h 281"/>
                <a:gd name="T30" fmla="*/ 2147483646 w 456"/>
                <a:gd name="T31" fmla="*/ 2147483646 h 281"/>
                <a:gd name="T32" fmla="*/ 2147483646 w 456"/>
                <a:gd name="T33" fmla="*/ 2147483646 h 281"/>
                <a:gd name="T34" fmla="*/ 2147483646 w 456"/>
                <a:gd name="T35" fmla="*/ 2147483646 h 281"/>
                <a:gd name="T36" fmla="*/ 2147483646 w 456"/>
                <a:gd name="T37" fmla="*/ 2147483646 h 281"/>
                <a:gd name="T38" fmla="*/ 2147483646 w 456"/>
                <a:gd name="T39" fmla="*/ 2147483646 h 281"/>
                <a:gd name="T40" fmla="*/ 2147483646 w 456"/>
                <a:gd name="T41" fmla="*/ 2147483646 h 281"/>
                <a:gd name="T42" fmla="*/ 2147483646 w 456"/>
                <a:gd name="T43" fmla="*/ 2147483646 h 281"/>
                <a:gd name="T44" fmla="*/ 2147483646 w 456"/>
                <a:gd name="T45" fmla="*/ 2147483646 h 281"/>
                <a:gd name="T46" fmla="*/ 2147483646 w 456"/>
                <a:gd name="T47" fmla="*/ 2147483646 h 281"/>
                <a:gd name="T48" fmla="*/ 2147483646 w 456"/>
                <a:gd name="T49" fmla="*/ 2147483646 h 2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56" h="281">
                  <a:moveTo>
                    <a:pt x="450" y="0"/>
                  </a:moveTo>
                  <a:cubicBezTo>
                    <a:pt x="245" y="169"/>
                    <a:pt x="245" y="169"/>
                    <a:pt x="245" y="169"/>
                  </a:cubicBezTo>
                  <a:cubicBezTo>
                    <a:pt x="236" y="176"/>
                    <a:pt x="221" y="176"/>
                    <a:pt x="212" y="169"/>
                  </a:cubicBezTo>
                  <a:cubicBezTo>
                    <a:pt x="7" y="0"/>
                    <a:pt x="7" y="0"/>
                    <a:pt x="7" y="0"/>
                  </a:cubicBezTo>
                  <a:cubicBezTo>
                    <a:pt x="3" y="7"/>
                    <a:pt x="0" y="14"/>
                    <a:pt x="0" y="22"/>
                  </a:cubicBezTo>
                  <a:cubicBezTo>
                    <a:pt x="0" y="239"/>
                    <a:pt x="0" y="239"/>
                    <a:pt x="0" y="239"/>
                  </a:cubicBezTo>
                  <a:cubicBezTo>
                    <a:pt x="0" y="262"/>
                    <a:pt x="19" y="281"/>
                    <a:pt x="43" y="281"/>
                  </a:cubicBezTo>
                  <a:cubicBezTo>
                    <a:pt x="414" y="281"/>
                    <a:pt x="414" y="281"/>
                    <a:pt x="414" y="281"/>
                  </a:cubicBezTo>
                  <a:cubicBezTo>
                    <a:pt x="437" y="281"/>
                    <a:pt x="456" y="262"/>
                    <a:pt x="456" y="239"/>
                  </a:cubicBezTo>
                  <a:cubicBezTo>
                    <a:pt x="456" y="22"/>
                    <a:pt x="456" y="22"/>
                    <a:pt x="456" y="22"/>
                  </a:cubicBezTo>
                  <a:cubicBezTo>
                    <a:pt x="456" y="14"/>
                    <a:pt x="454" y="7"/>
                    <a:pt x="450" y="0"/>
                  </a:cubicBezTo>
                  <a:close/>
                  <a:moveTo>
                    <a:pt x="151" y="182"/>
                  </a:moveTo>
                  <a:cubicBezTo>
                    <a:pt x="45" y="248"/>
                    <a:pt x="45" y="248"/>
                    <a:pt x="45" y="248"/>
                  </a:cubicBezTo>
                  <a:cubicBezTo>
                    <a:pt x="41" y="250"/>
                    <a:pt x="35" y="249"/>
                    <a:pt x="33" y="245"/>
                  </a:cubicBezTo>
                  <a:cubicBezTo>
                    <a:pt x="30" y="241"/>
                    <a:pt x="31" y="235"/>
                    <a:pt x="36" y="233"/>
                  </a:cubicBezTo>
                  <a:cubicBezTo>
                    <a:pt x="142" y="167"/>
                    <a:pt x="142" y="167"/>
                    <a:pt x="142" y="167"/>
                  </a:cubicBezTo>
                  <a:cubicBezTo>
                    <a:pt x="146" y="165"/>
                    <a:pt x="151" y="166"/>
                    <a:pt x="154" y="170"/>
                  </a:cubicBezTo>
                  <a:cubicBezTo>
                    <a:pt x="156" y="174"/>
                    <a:pt x="155" y="180"/>
                    <a:pt x="151" y="182"/>
                  </a:cubicBezTo>
                  <a:close/>
                  <a:moveTo>
                    <a:pt x="424" y="245"/>
                  </a:moveTo>
                  <a:cubicBezTo>
                    <a:pt x="422" y="249"/>
                    <a:pt x="416" y="250"/>
                    <a:pt x="412" y="248"/>
                  </a:cubicBezTo>
                  <a:cubicBezTo>
                    <a:pt x="306" y="182"/>
                    <a:pt x="306" y="182"/>
                    <a:pt x="306" y="182"/>
                  </a:cubicBezTo>
                  <a:cubicBezTo>
                    <a:pt x="302" y="180"/>
                    <a:pt x="301" y="174"/>
                    <a:pt x="303" y="170"/>
                  </a:cubicBezTo>
                  <a:cubicBezTo>
                    <a:pt x="306" y="166"/>
                    <a:pt x="311" y="165"/>
                    <a:pt x="315" y="167"/>
                  </a:cubicBezTo>
                  <a:cubicBezTo>
                    <a:pt x="421" y="233"/>
                    <a:pt x="421" y="233"/>
                    <a:pt x="421" y="233"/>
                  </a:cubicBezTo>
                  <a:cubicBezTo>
                    <a:pt x="426" y="235"/>
                    <a:pt x="427" y="241"/>
                    <a:pt x="424" y="245"/>
                  </a:cubicBezTo>
                  <a:close/>
                </a:path>
              </a:pathLst>
            </a:custGeom>
            <a:solidFill>
              <a:srgbClr val="92D05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品 26">
              <a:extLst>
                <a:ext uri="{FF2B5EF4-FFF2-40B4-BE49-F238E27FC236}">
                  <a16:creationId xmlns:a16="http://schemas.microsoft.com/office/drawing/2014/main" id="{EB837EDA-7CE9-456B-8225-D661F8588E5F}"/>
                </a:ext>
              </a:extLst>
            </p:cNvPr>
            <p:cNvSpPr/>
            <p:nvPr>
              <p:custDataLst>
                <p:tags r:id="rId22"/>
              </p:custDataLst>
            </p:nvPr>
          </p:nvSpPr>
          <p:spPr>
            <a:xfrm>
              <a:off x="1328030" y="2232730"/>
              <a:ext cx="4138530" cy="579736"/>
            </a:xfrm>
            <a:prstGeom prst="roundRect">
              <a:avLst>
                <a:gd name="adj" fmla="val 12912"/>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9" name="27">
              <a:extLst>
                <a:ext uri="{FF2B5EF4-FFF2-40B4-BE49-F238E27FC236}">
                  <a16:creationId xmlns:a16="http://schemas.microsoft.com/office/drawing/2014/main" id="{862CB78C-5CEB-42B4-9484-2F8E5F17EF46}"/>
                </a:ext>
              </a:extLst>
            </p:cNvPr>
            <p:cNvSpPr/>
            <p:nvPr>
              <p:custDataLst>
                <p:tags r:id="rId23"/>
              </p:custDataLst>
            </p:nvPr>
          </p:nvSpPr>
          <p:spPr>
            <a:xfrm>
              <a:off x="1328029" y="3249476"/>
              <a:ext cx="4136616" cy="579736"/>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品 28">
              <a:extLst>
                <a:ext uri="{FF2B5EF4-FFF2-40B4-BE49-F238E27FC236}">
                  <a16:creationId xmlns:a16="http://schemas.microsoft.com/office/drawing/2014/main" id="{D7CBE209-EC80-4285-B112-835543340492}"/>
                </a:ext>
              </a:extLst>
            </p:cNvPr>
            <p:cNvSpPr/>
            <p:nvPr>
              <p:custDataLst>
                <p:tags r:id="rId24"/>
              </p:custDataLst>
            </p:nvPr>
          </p:nvSpPr>
          <p:spPr>
            <a:xfrm>
              <a:off x="1328029" y="4328158"/>
              <a:ext cx="4138531" cy="579736"/>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PA_圆品 29">
              <a:extLst>
                <a:ext uri="{FF2B5EF4-FFF2-40B4-BE49-F238E27FC236}">
                  <a16:creationId xmlns:a16="http://schemas.microsoft.com/office/drawing/2014/main" id="{5E0C9EDD-D408-450C-A06E-FAD33ECE62C6}"/>
                </a:ext>
              </a:extLst>
            </p:cNvPr>
            <p:cNvSpPr/>
            <p:nvPr>
              <p:custDataLst>
                <p:tags r:id="rId25"/>
              </p:custDataLst>
            </p:nvPr>
          </p:nvSpPr>
          <p:spPr>
            <a:xfrm>
              <a:off x="1328029" y="5313605"/>
              <a:ext cx="4136616" cy="579736"/>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34">
              <a:extLst>
                <a:ext uri="{FF2B5EF4-FFF2-40B4-BE49-F238E27FC236}">
                  <a16:creationId xmlns:a16="http://schemas.microsoft.com/office/drawing/2014/main" id="{EEBD8984-8E52-4AFF-9F4C-58B991028CE9}"/>
                </a:ext>
              </a:extLst>
            </p:cNvPr>
            <p:cNvSpPr/>
            <p:nvPr>
              <p:custDataLst>
                <p:tags r:id="rId26"/>
              </p:custDataLst>
            </p:nvPr>
          </p:nvSpPr>
          <p:spPr>
            <a:xfrm>
              <a:off x="1328029" y="2232730"/>
              <a:ext cx="3606085" cy="579736"/>
            </a:xfrm>
            <a:prstGeom prst="round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品 35">
              <a:extLst>
                <a:ext uri="{FF2B5EF4-FFF2-40B4-BE49-F238E27FC236}">
                  <a16:creationId xmlns:a16="http://schemas.microsoft.com/office/drawing/2014/main" id="{98A2B807-ED16-4045-88DD-5BD51EA18CC2}"/>
                </a:ext>
              </a:extLst>
            </p:cNvPr>
            <p:cNvSpPr txBox="1"/>
            <p:nvPr>
              <p:custDataLst>
                <p:tags r:id="rId27"/>
              </p:custDataLst>
            </p:nvPr>
          </p:nvSpPr>
          <p:spPr>
            <a:xfrm>
              <a:off x="4149332" y="2368943"/>
              <a:ext cx="744522" cy="411375"/>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95%</a:t>
              </a:r>
              <a:endParaRPr kumimoji="0" lang="zh-CN" altLang="en-US"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36">
              <a:extLst>
                <a:ext uri="{FF2B5EF4-FFF2-40B4-BE49-F238E27FC236}">
                  <a16:creationId xmlns:a16="http://schemas.microsoft.com/office/drawing/2014/main" id="{746B160D-53D2-4C2E-8854-8A8BBD5C0610}"/>
                </a:ext>
              </a:extLst>
            </p:cNvPr>
            <p:cNvSpPr/>
            <p:nvPr>
              <p:custDataLst>
                <p:tags r:id="rId28"/>
              </p:custDataLst>
            </p:nvPr>
          </p:nvSpPr>
          <p:spPr>
            <a:xfrm>
              <a:off x="1328028" y="3246521"/>
              <a:ext cx="2640171" cy="579736"/>
            </a:xfrm>
            <a:prstGeom prst="roundRect">
              <a:avLst/>
            </a:prstGeom>
            <a:solidFill>
              <a:srgbClr val="92D05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37">
              <a:extLst>
                <a:ext uri="{FF2B5EF4-FFF2-40B4-BE49-F238E27FC236}">
                  <a16:creationId xmlns:a16="http://schemas.microsoft.com/office/drawing/2014/main" id="{953EDE84-E891-4D64-B834-2D8F2E30D5F5}"/>
                </a:ext>
              </a:extLst>
            </p:cNvPr>
            <p:cNvSpPr txBox="1"/>
            <p:nvPr>
              <p:custDataLst>
                <p:tags r:id="rId29"/>
              </p:custDataLst>
            </p:nvPr>
          </p:nvSpPr>
          <p:spPr>
            <a:xfrm>
              <a:off x="3223678" y="3385646"/>
              <a:ext cx="744522" cy="411375"/>
            </a:xfrm>
            <a:prstGeom prst="rect">
              <a:avLst/>
            </a:prstGeom>
            <a:solidFill>
              <a:srgbClr val="92D05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75%</a:t>
              </a:r>
              <a:endParaRPr kumimoji="0" lang="zh-CN" altLang="en-US"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6" name="品 38">
              <a:extLst>
                <a:ext uri="{FF2B5EF4-FFF2-40B4-BE49-F238E27FC236}">
                  <a16:creationId xmlns:a16="http://schemas.microsoft.com/office/drawing/2014/main" id="{4274638F-8DF3-4E99-823B-30CDCA856B9D}"/>
                </a:ext>
              </a:extLst>
            </p:cNvPr>
            <p:cNvSpPr/>
            <p:nvPr>
              <p:custDataLst>
                <p:tags r:id="rId30"/>
              </p:custDataLst>
            </p:nvPr>
          </p:nvSpPr>
          <p:spPr>
            <a:xfrm>
              <a:off x="1328029" y="4335399"/>
              <a:ext cx="2060622" cy="579736"/>
            </a:xfrm>
            <a:prstGeom prst="round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7" name="39">
              <a:extLst>
                <a:ext uri="{FF2B5EF4-FFF2-40B4-BE49-F238E27FC236}">
                  <a16:creationId xmlns:a16="http://schemas.microsoft.com/office/drawing/2014/main" id="{939B5898-E28C-4246-A820-B660F1130358}"/>
                </a:ext>
              </a:extLst>
            </p:cNvPr>
            <p:cNvSpPr txBox="1"/>
            <p:nvPr>
              <p:custDataLst>
                <p:tags r:id="rId31"/>
              </p:custDataLst>
            </p:nvPr>
          </p:nvSpPr>
          <p:spPr>
            <a:xfrm>
              <a:off x="2644128" y="4473672"/>
              <a:ext cx="744522" cy="411375"/>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55%</a:t>
              </a:r>
              <a:endParaRPr kumimoji="0" lang="zh-CN" altLang="en-US"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8" name="品 40">
              <a:extLst>
                <a:ext uri="{FF2B5EF4-FFF2-40B4-BE49-F238E27FC236}">
                  <a16:creationId xmlns:a16="http://schemas.microsoft.com/office/drawing/2014/main" id="{609373CB-393D-42B5-AC81-A843FC0A4CB3}"/>
                </a:ext>
              </a:extLst>
            </p:cNvPr>
            <p:cNvSpPr/>
            <p:nvPr>
              <p:custDataLst>
                <p:tags r:id="rId32"/>
              </p:custDataLst>
            </p:nvPr>
          </p:nvSpPr>
          <p:spPr>
            <a:xfrm>
              <a:off x="1328028" y="5320648"/>
              <a:ext cx="1423341" cy="579736"/>
            </a:xfrm>
            <a:prstGeom prst="roundRect">
              <a:avLst/>
            </a:prstGeom>
            <a:solidFill>
              <a:srgbClr val="92D05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41">
              <a:extLst>
                <a:ext uri="{FF2B5EF4-FFF2-40B4-BE49-F238E27FC236}">
                  <a16:creationId xmlns:a16="http://schemas.microsoft.com/office/drawing/2014/main" id="{93233E46-FEBD-45F8-8AF6-9B97183D1FD8}"/>
                </a:ext>
              </a:extLst>
            </p:cNvPr>
            <p:cNvSpPr txBox="1"/>
            <p:nvPr>
              <p:custDataLst>
                <p:tags r:id="rId33"/>
              </p:custDataLst>
            </p:nvPr>
          </p:nvSpPr>
          <p:spPr>
            <a:xfrm>
              <a:off x="2021723" y="5447480"/>
              <a:ext cx="744522" cy="411375"/>
            </a:xfrm>
            <a:prstGeom prst="rect">
              <a:avLst/>
            </a:prstGeom>
            <a:solidFill>
              <a:srgbClr val="92D05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25%</a:t>
              </a:r>
              <a:endParaRPr kumimoji="0" lang="zh-CN" altLang="en-US" sz="1800" b="0" i="0" u="none" strike="noStrike" kern="0" cap="none" spc="0" normalizeH="0" baseline="0" noProof="0" dirty="0">
                <a:ln>
                  <a:noFill/>
                </a:ln>
                <a:solidFill>
                  <a:sysClr val="window" lastClr="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2564907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anim calcmode="lin" valueType="num">
                                      <p:cBhvr>
                                        <p:cTn id="25" dur="250" fill="hold"/>
                                        <p:tgtEl>
                                          <p:spTgt spid="5"/>
                                        </p:tgtEl>
                                        <p:attrNameLst>
                                          <p:attrName>ppt_x</p:attrName>
                                        </p:attrNameLst>
                                      </p:cBhvr>
                                      <p:tavLst>
                                        <p:tav tm="0">
                                          <p:val>
                                            <p:strVal val="#ppt_x"/>
                                          </p:val>
                                        </p:tav>
                                        <p:tav tm="100000">
                                          <p:val>
                                            <p:strVal val="#ppt_x"/>
                                          </p:val>
                                        </p:tav>
                                      </p:tavLst>
                                    </p:anim>
                                    <p:anim calcmode="lin" valueType="num">
                                      <p:cBhvr>
                                        <p:cTn id="26" dur="2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anim calcmode="lin" valueType="num">
                                      <p:cBhvr>
                                        <p:cTn id="31" dur="250" fill="hold"/>
                                        <p:tgtEl>
                                          <p:spTgt spid="6"/>
                                        </p:tgtEl>
                                        <p:attrNameLst>
                                          <p:attrName>ppt_x</p:attrName>
                                        </p:attrNameLst>
                                      </p:cBhvr>
                                      <p:tavLst>
                                        <p:tav tm="0">
                                          <p:val>
                                            <p:strVal val="#ppt_x"/>
                                          </p:val>
                                        </p:tav>
                                        <p:tav tm="100000">
                                          <p:val>
                                            <p:strVal val="#ppt_x"/>
                                          </p:val>
                                        </p:tav>
                                      </p:tavLst>
                                    </p:anim>
                                    <p:anim calcmode="lin" valueType="num">
                                      <p:cBhvr>
                                        <p:cTn id="32" dur="25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50"/>
                                        <p:tgtEl>
                                          <p:spTgt spid="8"/>
                                        </p:tgtEl>
                                      </p:cBhvr>
                                    </p:animEffec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anim calcmode="lin" valueType="num">
                                      <p:cBhvr>
                                        <p:cTn id="43" dur="250" fill="hold"/>
                                        <p:tgtEl>
                                          <p:spTgt spid="14"/>
                                        </p:tgtEl>
                                        <p:attrNameLst>
                                          <p:attrName>ppt_x</p:attrName>
                                        </p:attrNameLst>
                                      </p:cBhvr>
                                      <p:tavLst>
                                        <p:tav tm="0">
                                          <p:val>
                                            <p:strVal val="#ppt_x"/>
                                          </p:val>
                                        </p:tav>
                                        <p:tav tm="100000">
                                          <p:val>
                                            <p:strVal val="#ppt_x"/>
                                          </p:val>
                                        </p:tav>
                                      </p:tavLst>
                                    </p:anim>
                                    <p:anim calcmode="lin" valueType="num">
                                      <p:cBhvr>
                                        <p:cTn id="44" dur="250" fill="hold"/>
                                        <p:tgtEl>
                                          <p:spTgt spid="14"/>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50"/>
                                        <p:tgtEl>
                                          <p:spTgt spid="15"/>
                                        </p:tgtEl>
                                      </p:cBhvr>
                                    </p:animEffect>
                                    <p:anim calcmode="lin" valueType="num">
                                      <p:cBhvr>
                                        <p:cTn id="49" dur="250" fill="hold"/>
                                        <p:tgtEl>
                                          <p:spTgt spid="15"/>
                                        </p:tgtEl>
                                        <p:attrNameLst>
                                          <p:attrName>ppt_x</p:attrName>
                                        </p:attrNameLst>
                                      </p:cBhvr>
                                      <p:tavLst>
                                        <p:tav tm="0">
                                          <p:val>
                                            <p:strVal val="#ppt_x"/>
                                          </p:val>
                                        </p:tav>
                                        <p:tav tm="100000">
                                          <p:val>
                                            <p:strVal val="#ppt_x"/>
                                          </p:val>
                                        </p:tav>
                                      </p:tavLst>
                                    </p:anim>
                                    <p:anim calcmode="lin" valueType="num">
                                      <p:cBhvr>
                                        <p:cTn id="50" dur="250" fill="hold"/>
                                        <p:tgtEl>
                                          <p:spTgt spid="15"/>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6"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团队财务概述</a:t>
            </a:r>
          </a:p>
        </p:txBody>
      </p:sp>
      <p:grpSp>
        <p:nvGrpSpPr>
          <p:cNvPr id="3" name="Group 12">
            <a:extLst>
              <a:ext uri="{FF2B5EF4-FFF2-40B4-BE49-F238E27FC236}">
                <a16:creationId xmlns:a16="http://schemas.microsoft.com/office/drawing/2014/main" id="{F6BACCBA-301F-45D6-BE0D-96002170E2E0}"/>
              </a:ext>
            </a:extLst>
          </p:cNvPr>
          <p:cNvGrpSpPr>
            <a:grpSpLocks/>
          </p:cNvGrpSpPr>
          <p:nvPr/>
        </p:nvGrpSpPr>
        <p:grpSpPr bwMode="auto">
          <a:xfrm>
            <a:off x="1228587" y="2906605"/>
            <a:ext cx="4102338" cy="2839261"/>
            <a:chOff x="1023776" y="1932475"/>
            <a:chExt cx="3408234" cy="2721841"/>
          </a:xfrm>
        </p:grpSpPr>
        <p:sp>
          <p:nvSpPr>
            <p:cNvPr id="4" name="Text Placeholder 32">
              <a:extLst>
                <a:ext uri="{FF2B5EF4-FFF2-40B4-BE49-F238E27FC236}">
                  <a16:creationId xmlns:a16="http://schemas.microsoft.com/office/drawing/2014/main" id="{CC8A34D9-AE1F-4CF1-8103-0DC72504C2E9}"/>
                </a:ext>
              </a:extLst>
            </p:cNvPr>
            <p:cNvSpPr txBox="1"/>
            <p:nvPr/>
          </p:nvSpPr>
          <p:spPr>
            <a:xfrm>
              <a:off x="1023776" y="3879815"/>
              <a:ext cx="3408234" cy="77450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400">
                <a:lnSpc>
                  <a:spcPct val="100000"/>
                </a:lnSpc>
                <a:spcBef>
                  <a:spcPts val="0"/>
                </a:spcBef>
                <a:buNone/>
              </a:pP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lvl="0" indent="0" defTabSz="914400">
                <a:lnSpc>
                  <a:spcPct val="100000"/>
                </a:lnSpc>
                <a:spcBef>
                  <a:spcPts val="0"/>
                </a:spcBef>
                <a:buNone/>
              </a:pP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lvl="0" indent="0" defTabSz="914400">
                <a:lnSpc>
                  <a:spcPct val="100000"/>
                </a:lnSpc>
                <a:spcBef>
                  <a:spcPts val="0"/>
                </a:spcBef>
                <a:buNone/>
              </a:pP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lvl="0" indent="0" defTabSz="914400">
                <a:lnSpc>
                  <a:spcPct val="100000"/>
                </a:lnSpc>
                <a:spcBef>
                  <a:spcPts val="0"/>
                </a:spcBef>
                <a:buNone/>
              </a:pP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lvl="0" indent="0" defTabSz="914400">
                <a:lnSpc>
                  <a:spcPct val="100000"/>
                </a:lnSpc>
                <a:spcBef>
                  <a:spcPts val="0"/>
                </a:spcBef>
                <a:buNone/>
              </a:pPr>
              <a:endParaRPr lang="en-US" altLang="zh-CN" sz="1050" dirty="0">
                <a:solidFill>
                  <a:srgbClr val="FFFFFF">
                    <a:lumMod val="50000"/>
                  </a:srgb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5" name="Text Placeholder 33">
              <a:extLst>
                <a:ext uri="{FF2B5EF4-FFF2-40B4-BE49-F238E27FC236}">
                  <a16:creationId xmlns:a16="http://schemas.microsoft.com/office/drawing/2014/main" id="{3327272B-C4C3-49E9-8345-C25C1EB65FC0}"/>
                </a:ext>
              </a:extLst>
            </p:cNvPr>
            <p:cNvSpPr txBox="1"/>
            <p:nvPr/>
          </p:nvSpPr>
          <p:spPr>
            <a:xfrm>
              <a:off x="1023776" y="2329573"/>
              <a:ext cx="3408234" cy="109044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indent="0">
                <a:buNone/>
              </a:pP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indent="0">
                <a:buNone/>
              </a:pP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indent="0">
                <a:buNone/>
              </a:pP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marL="0" indent="0">
                <a:buNone/>
              </a:pPr>
              <a:endParaRPr lang="en-US" altLang="zh-CN" sz="105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6" name="TextBox 15">
              <a:extLst>
                <a:ext uri="{FF2B5EF4-FFF2-40B4-BE49-F238E27FC236}">
                  <a16:creationId xmlns:a16="http://schemas.microsoft.com/office/drawing/2014/main" id="{51A6C3E9-E46E-4540-8DE3-5921288A1C5E}"/>
                </a:ext>
              </a:extLst>
            </p:cNvPr>
            <p:cNvSpPr txBox="1">
              <a:spLocks noChangeArrowheads="1"/>
            </p:cNvSpPr>
            <p:nvPr/>
          </p:nvSpPr>
          <p:spPr bwMode="auto">
            <a:xfrm>
              <a:off x="1023777" y="1932475"/>
              <a:ext cx="2420840" cy="3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pPr>
              <a:r>
                <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请替换文字内容</a:t>
              </a:r>
              <a:endParaRPr lang="en-US"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8" name="组合 7">
            <a:extLst>
              <a:ext uri="{FF2B5EF4-FFF2-40B4-BE49-F238E27FC236}">
                <a16:creationId xmlns:a16="http://schemas.microsoft.com/office/drawing/2014/main" id="{F35F34A2-CB40-424F-9810-43AE30072BA1}"/>
              </a:ext>
            </a:extLst>
          </p:cNvPr>
          <p:cNvGrpSpPr/>
          <p:nvPr/>
        </p:nvGrpSpPr>
        <p:grpSpPr>
          <a:xfrm flipH="1">
            <a:off x="5154037" y="1778371"/>
            <a:ext cx="5716438" cy="4534408"/>
            <a:chOff x="1535417" y="1526117"/>
            <a:chExt cx="5212200" cy="4503778"/>
          </a:xfrm>
        </p:grpSpPr>
        <p:sp>
          <p:nvSpPr>
            <p:cNvPr id="9" name="Rectangle 3">
              <a:extLst>
                <a:ext uri="{FF2B5EF4-FFF2-40B4-BE49-F238E27FC236}">
                  <a16:creationId xmlns:a16="http://schemas.microsoft.com/office/drawing/2014/main" id="{711CCC8A-B52A-4AB9-AA95-AE6540A1D32F}"/>
                </a:ext>
              </a:extLst>
            </p:cNvPr>
            <p:cNvSpPr/>
            <p:nvPr/>
          </p:nvSpPr>
          <p:spPr>
            <a:xfrm>
              <a:off x="1535417" y="5140785"/>
              <a:ext cx="5212200" cy="889110"/>
            </a:xfrm>
            <a:prstGeom prst="rect">
              <a:avLst/>
            </a:prstGeom>
            <a:solidFill>
              <a:srgbClr val="0170C1"/>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4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Subtitle 2">
              <a:extLst>
                <a:ext uri="{FF2B5EF4-FFF2-40B4-BE49-F238E27FC236}">
                  <a16:creationId xmlns:a16="http://schemas.microsoft.com/office/drawing/2014/main" id="{D586DD70-7C0D-49E3-BC3C-F8AF0425A948}"/>
                </a:ext>
              </a:extLst>
            </p:cNvPr>
            <p:cNvSpPr txBox="1"/>
            <p:nvPr/>
          </p:nvSpPr>
          <p:spPr>
            <a:xfrm>
              <a:off x="1678514" y="5255974"/>
              <a:ext cx="4911703" cy="645461"/>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1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详写内容</a:t>
              </a:r>
              <a:r>
                <a:rPr lang="en-US" altLang="zh-CN" sz="11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1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点击输入本栏的具体文字，简明扼要的说明分项内容，此为概念图解，请根据具体内容酌情修改。</a:t>
              </a:r>
              <a:endParaRPr lang="en-US" altLang="zh-CN" sz="11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Rectangle 3">
              <a:extLst>
                <a:ext uri="{FF2B5EF4-FFF2-40B4-BE49-F238E27FC236}">
                  <a16:creationId xmlns:a16="http://schemas.microsoft.com/office/drawing/2014/main" id="{B8B5F9A8-2BFB-4C69-946D-AF838A7B7186}"/>
                </a:ext>
              </a:extLst>
            </p:cNvPr>
            <p:cNvSpPr/>
            <p:nvPr/>
          </p:nvSpPr>
          <p:spPr>
            <a:xfrm>
              <a:off x="1535417" y="1526117"/>
              <a:ext cx="5212200" cy="3584715"/>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4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1590108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团队财务概述</a:t>
            </a:r>
          </a:p>
        </p:txBody>
      </p:sp>
      <p:grpSp>
        <p:nvGrpSpPr>
          <p:cNvPr id="3" name="组合 2">
            <a:extLst>
              <a:ext uri="{FF2B5EF4-FFF2-40B4-BE49-F238E27FC236}">
                <a16:creationId xmlns:a16="http://schemas.microsoft.com/office/drawing/2014/main" id="{C5F2C074-8B5B-48E8-9264-38079671D65C}"/>
              </a:ext>
            </a:extLst>
          </p:cNvPr>
          <p:cNvGrpSpPr/>
          <p:nvPr/>
        </p:nvGrpSpPr>
        <p:grpSpPr>
          <a:xfrm>
            <a:off x="5628328" y="2274244"/>
            <a:ext cx="5673874" cy="3383886"/>
            <a:chOff x="5265472" y="2346816"/>
            <a:chExt cx="5673874" cy="3383886"/>
          </a:xfrm>
        </p:grpSpPr>
        <p:grpSp>
          <p:nvGrpSpPr>
            <p:cNvPr id="4" name="组合 90">
              <a:extLst>
                <a:ext uri="{FF2B5EF4-FFF2-40B4-BE49-F238E27FC236}">
                  <a16:creationId xmlns:a16="http://schemas.microsoft.com/office/drawing/2014/main" id="{7CD772E4-6CDA-4993-9030-945F2B629A54}"/>
                </a:ext>
              </a:extLst>
            </p:cNvPr>
            <p:cNvGrpSpPr/>
            <p:nvPr/>
          </p:nvGrpSpPr>
          <p:grpSpPr bwMode="auto">
            <a:xfrm>
              <a:off x="6091621" y="3016314"/>
              <a:ext cx="4332742" cy="382051"/>
              <a:chOff x="1759346" y="2223103"/>
              <a:chExt cx="1524110" cy="470513"/>
            </a:xfrm>
          </p:grpSpPr>
          <p:sp>
            <p:nvSpPr>
              <p:cNvPr id="39" name="任意多边形 102">
                <a:extLst>
                  <a:ext uri="{FF2B5EF4-FFF2-40B4-BE49-F238E27FC236}">
                    <a16:creationId xmlns:a16="http://schemas.microsoft.com/office/drawing/2014/main" id="{E94B76A3-6C0A-416C-9C82-01ED3DFF90B6}"/>
                  </a:ext>
                </a:extLst>
              </p:cNvPr>
              <p:cNvSpPr/>
              <p:nvPr/>
            </p:nvSpPr>
            <p:spPr bwMode="auto">
              <a:xfrm>
                <a:off x="1759346" y="2223103"/>
                <a:ext cx="1524110" cy="47051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rgbClr val="0170C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TextBox 100">
                <a:extLst>
                  <a:ext uri="{FF2B5EF4-FFF2-40B4-BE49-F238E27FC236}">
                    <a16:creationId xmlns:a16="http://schemas.microsoft.com/office/drawing/2014/main" id="{0E40FE20-2E34-4478-B389-924A0C7E01EA}"/>
                  </a:ext>
                </a:extLst>
              </p:cNvPr>
              <p:cNvSpPr txBox="1">
                <a:spLocks noChangeArrowheads="1"/>
              </p:cNvSpPr>
              <p:nvPr/>
            </p:nvSpPr>
            <p:spPr bwMode="auto">
              <a:xfrm>
                <a:off x="1971865" y="2297043"/>
                <a:ext cx="1053627" cy="37904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p>
            </p:txBody>
          </p:sp>
        </p:grpSp>
        <p:grpSp>
          <p:nvGrpSpPr>
            <p:cNvPr id="5" name="组合 91">
              <a:extLst>
                <a:ext uri="{FF2B5EF4-FFF2-40B4-BE49-F238E27FC236}">
                  <a16:creationId xmlns:a16="http://schemas.microsoft.com/office/drawing/2014/main" id="{2520438A-C1C5-40CF-AAD6-526D8E6D2A2F}"/>
                </a:ext>
              </a:extLst>
            </p:cNvPr>
            <p:cNvGrpSpPr/>
            <p:nvPr/>
          </p:nvGrpSpPr>
          <p:grpSpPr bwMode="auto">
            <a:xfrm>
              <a:off x="6091623" y="3794974"/>
              <a:ext cx="3342818" cy="380233"/>
              <a:chOff x="1759318" y="2224792"/>
              <a:chExt cx="1524300" cy="468273"/>
            </a:xfrm>
          </p:grpSpPr>
          <p:sp>
            <p:nvSpPr>
              <p:cNvPr id="37" name="任意多边形 97">
                <a:extLst>
                  <a:ext uri="{FF2B5EF4-FFF2-40B4-BE49-F238E27FC236}">
                    <a16:creationId xmlns:a16="http://schemas.microsoft.com/office/drawing/2014/main" id="{8C9E63C8-5FC5-48B4-B5AD-3A749B85F50E}"/>
                  </a:ext>
                </a:extLst>
              </p:cNvPr>
              <p:cNvSpPr/>
              <p:nvPr/>
            </p:nvSpPr>
            <p:spPr bwMode="auto">
              <a:xfrm>
                <a:off x="1759318" y="2224792"/>
                <a:ext cx="1524300" cy="46827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rgbClr val="92D05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TextBox 95">
                <a:extLst>
                  <a:ext uri="{FF2B5EF4-FFF2-40B4-BE49-F238E27FC236}">
                    <a16:creationId xmlns:a16="http://schemas.microsoft.com/office/drawing/2014/main" id="{81E24A77-B3ED-4D39-9166-D18F695D3889}"/>
                  </a:ext>
                </a:extLst>
              </p:cNvPr>
              <p:cNvSpPr txBox="1">
                <a:spLocks noChangeArrowheads="1"/>
              </p:cNvSpPr>
              <p:nvPr/>
            </p:nvSpPr>
            <p:spPr bwMode="auto">
              <a:xfrm>
                <a:off x="2233950" y="2287527"/>
                <a:ext cx="925201" cy="37904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p>
            </p:txBody>
          </p:sp>
        </p:grpSp>
        <p:grpSp>
          <p:nvGrpSpPr>
            <p:cNvPr id="6" name="组合 97">
              <a:extLst>
                <a:ext uri="{FF2B5EF4-FFF2-40B4-BE49-F238E27FC236}">
                  <a16:creationId xmlns:a16="http://schemas.microsoft.com/office/drawing/2014/main" id="{ED6256A5-4D65-4ECC-A56E-6DD0B5F93652}"/>
                </a:ext>
              </a:extLst>
            </p:cNvPr>
            <p:cNvGrpSpPr/>
            <p:nvPr/>
          </p:nvGrpSpPr>
          <p:grpSpPr bwMode="auto">
            <a:xfrm>
              <a:off x="6091904" y="4571685"/>
              <a:ext cx="2413782" cy="380264"/>
              <a:chOff x="1759446" y="2224085"/>
              <a:chExt cx="1524000" cy="468313"/>
            </a:xfrm>
          </p:grpSpPr>
          <p:sp>
            <p:nvSpPr>
              <p:cNvPr id="35" name="任意多边形 92">
                <a:extLst>
                  <a:ext uri="{FF2B5EF4-FFF2-40B4-BE49-F238E27FC236}">
                    <a16:creationId xmlns:a16="http://schemas.microsoft.com/office/drawing/2014/main" id="{4016A99B-6586-4AB0-B384-C22761CC2276}"/>
                  </a:ext>
                </a:extLst>
              </p:cNvPr>
              <p:cNvSpPr/>
              <p:nvPr/>
            </p:nvSpPr>
            <p:spPr bwMode="auto">
              <a:xfrm>
                <a:off x="1759446" y="2224085"/>
                <a:ext cx="1524000" cy="46831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rgbClr val="0170C1"/>
              </a:solidFill>
              <a:ln w="3175">
                <a:noFill/>
              </a:ln>
              <a:effectLst/>
              <a:scene3d>
                <a:camera prst="orthographicFront"/>
                <a:lightRig rig="balanced" dir="t"/>
              </a:scene3d>
              <a:sp3d extrusionH="247650">
                <a:extrusionClr>
                  <a:srgbClr val="770B2C"/>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TextBox 90">
                <a:extLst>
                  <a:ext uri="{FF2B5EF4-FFF2-40B4-BE49-F238E27FC236}">
                    <a16:creationId xmlns:a16="http://schemas.microsoft.com/office/drawing/2014/main" id="{8443D31D-00AD-4551-B51E-B568ED101145}"/>
                  </a:ext>
                </a:extLst>
              </p:cNvPr>
              <p:cNvSpPr txBox="1">
                <a:spLocks noChangeArrowheads="1"/>
              </p:cNvSpPr>
              <p:nvPr/>
            </p:nvSpPr>
            <p:spPr bwMode="auto">
              <a:xfrm>
                <a:off x="1927649" y="2269049"/>
                <a:ext cx="1263814" cy="37904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p>
            </p:txBody>
          </p:sp>
        </p:grpSp>
        <p:grpSp>
          <p:nvGrpSpPr>
            <p:cNvPr id="8" name="组合 103">
              <a:extLst>
                <a:ext uri="{FF2B5EF4-FFF2-40B4-BE49-F238E27FC236}">
                  <a16:creationId xmlns:a16="http://schemas.microsoft.com/office/drawing/2014/main" id="{932617B8-B220-4725-A25B-98068F9F6757}"/>
                </a:ext>
              </a:extLst>
            </p:cNvPr>
            <p:cNvGrpSpPr/>
            <p:nvPr/>
          </p:nvGrpSpPr>
          <p:grpSpPr bwMode="auto">
            <a:xfrm>
              <a:off x="6091624" y="5350470"/>
              <a:ext cx="1206473" cy="380232"/>
              <a:chOff x="1759092" y="2224339"/>
              <a:chExt cx="1523471" cy="468272"/>
            </a:xfrm>
          </p:grpSpPr>
          <p:sp>
            <p:nvSpPr>
              <p:cNvPr id="33" name="任意多边形 87">
                <a:extLst>
                  <a:ext uri="{FF2B5EF4-FFF2-40B4-BE49-F238E27FC236}">
                    <a16:creationId xmlns:a16="http://schemas.microsoft.com/office/drawing/2014/main" id="{99C67DDC-26FA-4BBA-9EA3-08209902B5E0}"/>
                  </a:ext>
                </a:extLst>
              </p:cNvPr>
              <p:cNvSpPr/>
              <p:nvPr/>
            </p:nvSpPr>
            <p:spPr bwMode="auto">
              <a:xfrm>
                <a:off x="1759092" y="2224339"/>
                <a:ext cx="1523471" cy="468272"/>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rgbClr val="92D05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TextBox 85">
                <a:extLst>
                  <a:ext uri="{FF2B5EF4-FFF2-40B4-BE49-F238E27FC236}">
                    <a16:creationId xmlns:a16="http://schemas.microsoft.com/office/drawing/2014/main" id="{9001DBA0-C00E-459A-BE2B-A23E1637BFE5}"/>
                  </a:ext>
                </a:extLst>
              </p:cNvPr>
              <p:cNvSpPr txBox="1">
                <a:spLocks noChangeArrowheads="1"/>
              </p:cNvSpPr>
              <p:nvPr/>
            </p:nvSpPr>
            <p:spPr bwMode="auto">
              <a:xfrm>
                <a:off x="1783164" y="2278112"/>
                <a:ext cx="1489003" cy="37904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p>
            </p:txBody>
          </p:sp>
        </p:grpSp>
        <p:sp>
          <p:nvSpPr>
            <p:cNvPr id="9" name="TextBox 60">
              <a:extLst>
                <a:ext uri="{FF2B5EF4-FFF2-40B4-BE49-F238E27FC236}">
                  <a16:creationId xmlns:a16="http://schemas.microsoft.com/office/drawing/2014/main" id="{49FFE793-1F7E-4D14-8D41-5FA63C136482}"/>
                </a:ext>
              </a:extLst>
            </p:cNvPr>
            <p:cNvSpPr txBox="1">
              <a:spLocks noChangeArrowheads="1"/>
            </p:cNvSpPr>
            <p:nvPr/>
          </p:nvSpPr>
          <p:spPr bwMode="auto">
            <a:xfrm>
              <a:off x="5265472" y="3500248"/>
              <a:ext cx="618703" cy="120032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a:t>
              </a:r>
              <a:endParaRPr lang="en-US" altLang="zh-CN"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ctr" eaLnBrk="1" hangingPunct="1">
                <a:defRPr/>
              </a:pPr>
              <a:r>
                <a:rPr lang="zh-CN" altLang="en-US"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标题</a:t>
              </a:r>
            </a:p>
          </p:txBody>
        </p:sp>
        <p:grpSp>
          <p:nvGrpSpPr>
            <p:cNvPr id="10" name="组合 137">
              <a:extLst>
                <a:ext uri="{FF2B5EF4-FFF2-40B4-BE49-F238E27FC236}">
                  <a16:creationId xmlns:a16="http://schemas.microsoft.com/office/drawing/2014/main" id="{6D656B8D-173F-40B9-A928-7AC85ECD12ED}"/>
                </a:ext>
              </a:extLst>
            </p:cNvPr>
            <p:cNvGrpSpPr/>
            <p:nvPr/>
          </p:nvGrpSpPr>
          <p:grpSpPr bwMode="auto">
            <a:xfrm>
              <a:off x="6062246" y="2590443"/>
              <a:ext cx="4485869" cy="2986694"/>
              <a:chOff x="2097584" y="1600200"/>
              <a:chExt cx="5522416" cy="3679040"/>
            </a:xfrm>
          </p:grpSpPr>
          <p:cxnSp>
            <p:nvCxnSpPr>
              <p:cNvPr id="19" name="AutoShape 22">
                <a:extLst>
                  <a:ext uri="{FF2B5EF4-FFF2-40B4-BE49-F238E27FC236}">
                    <a16:creationId xmlns:a16="http://schemas.microsoft.com/office/drawing/2014/main" id="{26EA786A-CFAA-43ED-9671-CB71286DAA2F}"/>
                  </a:ext>
                </a:extLst>
              </p:cNvPr>
              <p:cNvCxnSpPr>
                <a:cxnSpLocks noChangeShapeType="1"/>
              </p:cNvCxnSpPr>
              <p:nvPr/>
            </p:nvCxnSpPr>
            <p:spPr bwMode="auto">
              <a:xfrm rot="10800000" flipH="1" flipV="1">
                <a:off x="2097584" y="1658152"/>
                <a:ext cx="1588" cy="747713"/>
              </a:xfrm>
              <a:prstGeom prst="bentConnector3">
                <a:avLst>
                  <a:gd name="adj1" fmla="val -13200000"/>
                </a:avLst>
              </a:prstGeom>
              <a:noFill/>
              <a:ln w="38100">
                <a:solidFill>
                  <a:schemeClr val="bg1">
                    <a:lumMod val="50000"/>
                  </a:schemeClr>
                </a:solidFill>
                <a:miter lim="800000"/>
              </a:ln>
              <a:extLst>
                <a:ext uri="{909E8E84-426E-40DD-AFC4-6F175D3DCCD1}">
                  <a14:hiddenFill xmlns:a14="http://schemas.microsoft.com/office/drawing/2010/main">
                    <a:noFill/>
                  </a14:hiddenFill>
                </a:ext>
              </a:extLst>
            </p:spPr>
          </p:cxnSp>
          <p:cxnSp>
            <p:nvCxnSpPr>
              <p:cNvPr id="20" name="AutoShape 23">
                <a:extLst>
                  <a:ext uri="{FF2B5EF4-FFF2-40B4-BE49-F238E27FC236}">
                    <a16:creationId xmlns:a16="http://schemas.microsoft.com/office/drawing/2014/main" id="{5955B53F-C697-4CA8-A344-696B90F6C129}"/>
                  </a:ext>
                </a:extLst>
              </p:cNvPr>
              <p:cNvCxnSpPr>
                <a:cxnSpLocks noChangeShapeType="1"/>
              </p:cNvCxnSpPr>
              <p:nvPr/>
            </p:nvCxnSpPr>
            <p:spPr bwMode="auto">
              <a:xfrm rot="10800000" flipH="1" flipV="1">
                <a:off x="2097584" y="1658152"/>
                <a:ext cx="1588" cy="1704975"/>
              </a:xfrm>
              <a:prstGeom prst="bentConnector3">
                <a:avLst>
                  <a:gd name="adj1" fmla="val -13200000"/>
                </a:avLst>
              </a:prstGeom>
              <a:noFill/>
              <a:ln w="38100">
                <a:solidFill>
                  <a:schemeClr val="bg1">
                    <a:lumMod val="50000"/>
                  </a:schemeClr>
                </a:solidFill>
                <a:miter lim="800000"/>
              </a:ln>
              <a:extLst>
                <a:ext uri="{909E8E84-426E-40DD-AFC4-6F175D3DCCD1}">
                  <a14:hiddenFill xmlns:a14="http://schemas.microsoft.com/office/drawing/2010/main">
                    <a:noFill/>
                  </a14:hiddenFill>
                </a:ext>
              </a:extLst>
            </p:spPr>
          </p:cxnSp>
          <p:cxnSp>
            <p:nvCxnSpPr>
              <p:cNvPr id="21" name="AutoShape 24">
                <a:extLst>
                  <a:ext uri="{FF2B5EF4-FFF2-40B4-BE49-F238E27FC236}">
                    <a16:creationId xmlns:a16="http://schemas.microsoft.com/office/drawing/2014/main" id="{8E791C0A-6DE4-4502-BEFE-E4C61DDAF2F6}"/>
                  </a:ext>
                </a:extLst>
              </p:cNvPr>
              <p:cNvCxnSpPr>
                <a:cxnSpLocks noChangeShapeType="1"/>
              </p:cNvCxnSpPr>
              <p:nvPr/>
            </p:nvCxnSpPr>
            <p:spPr bwMode="auto">
              <a:xfrm rot="10800000" flipH="1" flipV="1">
                <a:off x="2097584" y="1658152"/>
                <a:ext cx="1588" cy="2662238"/>
              </a:xfrm>
              <a:prstGeom prst="bentConnector3">
                <a:avLst>
                  <a:gd name="adj1" fmla="val -13200000"/>
                </a:avLst>
              </a:prstGeom>
              <a:noFill/>
              <a:ln w="38100">
                <a:solidFill>
                  <a:schemeClr val="bg1">
                    <a:lumMod val="50000"/>
                  </a:schemeClr>
                </a:solidFill>
                <a:miter lim="800000"/>
              </a:ln>
              <a:extLst>
                <a:ext uri="{909E8E84-426E-40DD-AFC4-6F175D3DCCD1}">
                  <a14:hiddenFill xmlns:a14="http://schemas.microsoft.com/office/drawing/2010/main">
                    <a:noFill/>
                  </a14:hiddenFill>
                </a:ext>
              </a:extLst>
            </p:spPr>
          </p:cxnSp>
          <p:cxnSp>
            <p:nvCxnSpPr>
              <p:cNvPr id="22" name="AutoShape 25">
                <a:extLst>
                  <a:ext uri="{FF2B5EF4-FFF2-40B4-BE49-F238E27FC236}">
                    <a16:creationId xmlns:a16="http://schemas.microsoft.com/office/drawing/2014/main" id="{430B0392-99FD-4070-B7EB-5DFE745730D6}"/>
                  </a:ext>
                </a:extLst>
              </p:cNvPr>
              <p:cNvCxnSpPr>
                <a:cxnSpLocks noChangeShapeType="1"/>
              </p:cNvCxnSpPr>
              <p:nvPr/>
            </p:nvCxnSpPr>
            <p:spPr bwMode="auto">
              <a:xfrm rot="10800000" flipH="1" flipV="1">
                <a:off x="2097584" y="1658152"/>
                <a:ext cx="1588" cy="3621088"/>
              </a:xfrm>
              <a:prstGeom prst="bentConnector3">
                <a:avLst>
                  <a:gd name="adj1" fmla="val -13200000"/>
                </a:avLst>
              </a:prstGeom>
              <a:noFill/>
              <a:ln w="38100">
                <a:solidFill>
                  <a:schemeClr val="bg1">
                    <a:lumMod val="50000"/>
                  </a:schemeClr>
                </a:solidFill>
                <a:miter lim="800000"/>
              </a:ln>
              <a:extLst>
                <a:ext uri="{909E8E84-426E-40DD-AFC4-6F175D3DCCD1}">
                  <a14:hiddenFill xmlns:a14="http://schemas.microsoft.com/office/drawing/2010/main">
                    <a:noFill/>
                  </a14:hiddenFill>
                </a:ext>
              </a:extLst>
            </p:spPr>
          </p:cxnSp>
          <p:grpSp>
            <p:nvGrpSpPr>
              <p:cNvPr id="23" name="组合 136">
                <a:extLst>
                  <a:ext uri="{FF2B5EF4-FFF2-40B4-BE49-F238E27FC236}">
                    <a16:creationId xmlns:a16="http://schemas.microsoft.com/office/drawing/2014/main" id="{D6FC8521-9249-4D99-9CE0-5862DB0368AF}"/>
                  </a:ext>
                </a:extLst>
              </p:cNvPr>
              <p:cNvGrpSpPr/>
              <p:nvPr/>
            </p:nvGrpSpPr>
            <p:grpSpPr bwMode="auto">
              <a:xfrm>
                <a:off x="2108200" y="1600200"/>
                <a:ext cx="5511800" cy="59989"/>
                <a:chOff x="2108200" y="1600200"/>
                <a:chExt cx="5511800" cy="59989"/>
              </a:xfrm>
            </p:grpSpPr>
            <p:sp>
              <p:nvSpPr>
                <p:cNvPr id="24" name="任意多边形 75">
                  <a:extLst>
                    <a:ext uri="{FF2B5EF4-FFF2-40B4-BE49-F238E27FC236}">
                      <a16:creationId xmlns:a16="http://schemas.microsoft.com/office/drawing/2014/main" id="{8C242474-AB88-4CF0-AAA8-215413B441D0}"/>
                    </a:ext>
                  </a:extLst>
                </p:cNvPr>
                <p:cNvSpPr/>
                <p:nvPr/>
              </p:nvSpPr>
              <p:spPr>
                <a:xfrm>
                  <a:off x="2109106" y="1660903"/>
                  <a:ext cx="5504163" cy="0"/>
                </a:xfrm>
                <a:custGeom>
                  <a:avLst/>
                  <a:gdLst>
                    <a:gd name="connsiteX0" fmla="*/ 0 w 5198533"/>
                    <a:gd name="connsiteY0" fmla="*/ 0 h 0"/>
                    <a:gd name="connsiteX1" fmla="*/ 5198533 w 5198533"/>
                    <a:gd name="connsiteY1" fmla="*/ 0 h 0"/>
                    <a:gd name="connsiteX0-1" fmla="*/ 0 w 10478"/>
                    <a:gd name="connsiteY0-2" fmla="*/ 0 h 0"/>
                    <a:gd name="connsiteX1-3" fmla="*/ 10478 w 10478"/>
                    <a:gd name="connsiteY1-4" fmla="*/ 0 h 0"/>
                    <a:gd name="connsiteX0-5" fmla="*/ 0 w 10107"/>
                    <a:gd name="connsiteY0-6" fmla="*/ 0 h 0"/>
                    <a:gd name="connsiteX1-7" fmla="*/ 10107 w 10107"/>
                    <a:gd name="connsiteY1-8" fmla="*/ 0 h 0"/>
                  </a:gdLst>
                  <a:ahLst/>
                  <a:cxnLst>
                    <a:cxn ang="0">
                      <a:pos x="connsiteX0-1" y="connsiteY0-2"/>
                    </a:cxn>
                    <a:cxn ang="0">
                      <a:pos x="connsiteX1-3" y="connsiteY1-4"/>
                    </a:cxn>
                  </a:cxnLst>
                  <a:rect l="l" t="t" r="r" b="b"/>
                  <a:pathLst>
                    <a:path w="10107">
                      <a:moveTo>
                        <a:pt x="0" y="0"/>
                      </a:moveTo>
                      <a:lnTo>
                        <a:pt x="10107"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任意多边形 76">
                  <a:extLst>
                    <a:ext uri="{FF2B5EF4-FFF2-40B4-BE49-F238E27FC236}">
                      <a16:creationId xmlns:a16="http://schemas.microsoft.com/office/drawing/2014/main" id="{93C17E24-1319-4D31-A80C-7EABFC3D4C5B}"/>
                    </a:ext>
                  </a:extLst>
                </p:cNvPr>
                <p:cNvSpPr/>
                <p:nvPr/>
              </p:nvSpPr>
              <p:spPr>
                <a:xfrm>
                  <a:off x="2109106"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任意多边形 77">
                  <a:extLst>
                    <a:ext uri="{FF2B5EF4-FFF2-40B4-BE49-F238E27FC236}">
                      <a16:creationId xmlns:a16="http://schemas.microsoft.com/office/drawing/2014/main" id="{5060C0CD-037F-4D04-B6C4-D86E497F040D}"/>
                    </a:ext>
                  </a:extLst>
                </p:cNvPr>
                <p:cNvSpPr/>
                <p:nvPr/>
              </p:nvSpPr>
              <p:spPr>
                <a:xfrm>
                  <a:off x="2837170"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任意多边形 78">
                  <a:extLst>
                    <a:ext uri="{FF2B5EF4-FFF2-40B4-BE49-F238E27FC236}">
                      <a16:creationId xmlns:a16="http://schemas.microsoft.com/office/drawing/2014/main" id="{CB46D2F2-90E5-4A15-A7E9-53CA0CD47112}"/>
                    </a:ext>
                  </a:extLst>
                </p:cNvPr>
                <p:cNvSpPr/>
                <p:nvPr/>
              </p:nvSpPr>
              <p:spPr>
                <a:xfrm>
                  <a:off x="365484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任意多边形 79">
                  <a:extLst>
                    <a:ext uri="{FF2B5EF4-FFF2-40B4-BE49-F238E27FC236}">
                      <a16:creationId xmlns:a16="http://schemas.microsoft.com/office/drawing/2014/main" id="{FC6BE003-E633-4B83-A8A4-3821935B117B}"/>
                    </a:ext>
                  </a:extLst>
                </p:cNvPr>
                <p:cNvSpPr/>
                <p:nvPr/>
              </p:nvSpPr>
              <p:spPr>
                <a:xfrm>
                  <a:off x="444787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任意多边形 80">
                  <a:extLst>
                    <a:ext uri="{FF2B5EF4-FFF2-40B4-BE49-F238E27FC236}">
                      <a16:creationId xmlns:a16="http://schemas.microsoft.com/office/drawing/2014/main" id="{9CC0FEE7-45BD-4751-8DF8-3EF3CB4049C2}"/>
                    </a:ext>
                  </a:extLst>
                </p:cNvPr>
                <p:cNvSpPr/>
                <p:nvPr/>
              </p:nvSpPr>
              <p:spPr>
                <a:xfrm>
                  <a:off x="524986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任意多边形 81">
                  <a:extLst>
                    <a:ext uri="{FF2B5EF4-FFF2-40B4-BE49-F238E27FC236}">
                      <a16:creationId xmlns:a16="http://schemas.microsoft.com/office/drawing/2014/main" id="{35A132FC-106D-46BB-AB0B-D3933622DD90}"/>
                    </a:ext>
                  </a:extLst>
                </p:cNvPr>
                <p:cNvSpPr/>
                <p:nvPr/>
              </p:nvSpPr>
              <p:spPr>
                <a:xfrm>
                  <a:off x="605409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任意多边形 82">
                  <a:extLst>
                    <a:ext uri="{FF2B5EF4-FFF2-40B4-BE49-F238E27FC236}">
                      <a16:creationId xmlns:a16="http://schemas.microsoft.com/office/drawing/2014/main" id="{278A4E1B-6F5F-4266-98E8-1890A0309FA7}"/>
                    </a:ext>
                  </a:extLst>
                </p:cNvPr>
                <p:cNvSpPr/>
                <p:nvPr/>
              </p:nvSpPr>
              <p:spPr>
                <a:xfrm>
                  <a:off x="684712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任意多边形 83">
                  <a:extLst>
                    <a:ext uri="{FF2B5EF4-FFF2-40B4-BE49-F238E27FC236}">
                      <a16:creationId xmlns:a16="http://schemas.microsoft.com/office/drawing/2014/main" id="{77FF4EDA-EE4E-4085-B2A1-6DA58712367D}"/>
                    </a:ext>
                  </a:extLst>
                </p:cNvPr>
                <p:cNvSpPr/>
                <p:nvPr/>
              </p:nvSpPr>
              <p:spPr>
                <a:xfrm>
                  <a:off x="7619989"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bg1">
                      <a:lumMod val="50000"/>
                    </a:schemeClr>
                  </a:solidFill>
                </a:ln>
              </p:spPr>
              <p:txBody>
                <a:bodyPr/>
                <a:lstStyle/>
                <a:p>
                  <a:pPr eaLnBrk="0" hangingPunct="0">
                    <a:defRPr/>
                  </a:pP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11" name="TextBox 62">
              <a:extLst>
                <a:ext uri="{FF2B5EF4-FFF2-40B4-BE49-F238E27FC236}">
                  <a16:creationId xmlns:a16="http://schemas.microsoft.com/office/drawing/2014/main" id="{D6560B9F-7DCB-4D92-AE5B-462B7A9851A5}"/>
                </a:ext>
              </a:extLst>
            </p:cNvPr>
            <p:cNvSpPr txBox="1">
              <a:spLocks noChangeArrowheads="1"/>
            </p:cNvSpPr>
            <p:nvPr/>
          </p:nvSpPr>
          <p:spPr bwMode="auto">
            <a:xfrm>
              <a:off x="5855059" y="2346816"/>
              <a:ext cx="607784"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2" name="TextBox 63">
              <a:extLst>
                <a:ext uri="{FF2B5EF4-FFF2-40B4-BE49-F238E27FC236}">
                  <a16:creationId xmlns:a16="http://schemas.microsoft.com/office/drawing/2014/main" id="{0B025B20-3B07-4815-B7A2-8753D22ACC96}"/>
                </a:ext>
              </a:extLst>
            </p:cNvPr>
            <p:cNvSpPr txBox="1">
              <a:spLocks noChangeArrowheads="1"/>
            </p:cNvSpPr>
            <p:nvPr/>
          </p:nvSpPr>
          <p:spPr bwMode="auto">
            <a:xfrm>
              <a:off x="6446467" y="2346816"/>
              <a:ext cx="60596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3" name="TextBox 64">
              <a:extLst>
                <a:ext uri="{FF2B5EF4-FFF2-40B4-BE49-F238E27FC236}">
                  <a16:creationId xmlns:a16="http://schemas.microsoft.com/office/drawing/2014/main" id="{C2F1BEE2-2DD9-4441-8AC4-7E5DEE55834F}"/>
                </a:ext>
              </a:extLst>
            </p:cNvPr>
            <p:cNvSpPr txBox="1">
              <a:spLocks noChangeArrowheads="1"/>
            </p:cNvSpPr>
            <p:nvPr/>
          </p:nvSpPr>
          <p:spPr bwMode="auto">
            <a:xfrm>
              <a:off x="7110663" y="2346816"/>
              <a:ext cx="605965"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4" name="TextBox 65">
              <a:extLst>
                <a:ext uri="{FF2B5EF4-FFF2-40B4-BE49-F238E27FC236}">
                  <a16:creationId xmlns:a16="http://schemas.microsoft.com/office/drawing/2014/main" id="{631C67A0-FAB3-4EEB-9CB1-01F87738CC14}"/>
                </a:ext>
              </a:extLst>
            </p:cNvPr>
            <p:cNvSpPr txBox="1">
              <a:spLocks noChangeArrowheads="1"/>
            </p:cNvSpPr>
            <p:nvPr/>
          </p:nvSpPr>
          <p:spPr bwMode="auto">
            <a:xfrm>
              <a:off x="7756663" y="2346816"/>
              <a:ext cx="60596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5" name="TextBox 66">
              <a:extLst>
                <a:ext uri="{FF2B5EF4-FFF2-40B4-BE49-F238E27FC236}">
                  <a16:creationId xmlns:a16="http://schemas.microsoft.com/office/drawing/2014/main" id="{93F232FC-7998-4052-9950-2F52CEC17E55}"/>
                </a:ext>
              </a:extLst>
            </p:cNvPr>
            <p:cNvSpPr txBox="1">
              <a:spLocks noChangeArrowheads="1"/>
            </p:cNvSpPr>
            <p:nvPr/>
          </p:nvSpPr>
          <p:spPr bwMode="auto">
            <a:xfrm>
              <a:off x="8408120" y="2346816"/>
              <a:ext cx="60596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6" name="TextBox 67">
              <a:extLst>
                <a:ext uri="{FF2B5EF4-FFF2-40B4-BE49-F238E27FC236}">
                  <a16:creationId xmlns:a16="http://schemas.microsoft.com/office/drawing/2014/main" id="{7C4B6C80-2830-40D3-A200-8C79B204540E}"/>
                </a:ext>
              </a:extLst>
            </p:cNvPr>
            <p:cNvSpPr txBox="1">
              <a:spLocks noChangeArrowheads="1"/>
            </p:cNvSpPr>
            <p:nvPr/>
          </p:nvSpPr>
          <p:spPr bwMode="auto">
            <a:xfrm>
              <a:off x="9059579" y="2346816"/>
              <a:ext cx="607784"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7" name="TextBox 68">
              <a:extLst>
                <a:ext uri="{FF2B5EF4-FFF2-40B4-BE49-F238E27FC236}">
                  <a16:creationId xmlns:a16="http://schemas.microsoft.com/office/drawing/2014/main" id="{6B48225F-7D9B-486D-A63B-5E2BC4877CCD}"/>
                </a:ext>
              </a:extLst>
            </p:cNvPr>
            <p:cNvSpPr txBox="1">
              <a:spLocks noChangeArrowheads="1"/>
            </p:cNvSpPr>
            <p:nvPr/>
          </p:nvSpPr>
          <p:spPr bwMode="auto">
            <a:xfrm>
              <a:off x="9705578" y="2346816"/>
              <a:ext cx="605965"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sp>
          <p:nvSpPr>
            <p:cNvPr id="18" name="TextBox 69">
              <a:extLst>
                <a:ext uri="{FF2B5EF4-FFF2-40B4-BE49-F238E27FC236}">
                  <a16:creationId xmlns:a16="http://schemas.microsoft.com/office/drawing/2014/main" id="{EEAA75A3-8C5E-452A-8326-33D31EC934BB}"/>
                </a:ext>
              </a:extLst>
            </p:cNvPr>
            <p:cNvSpPr txBox="1">
              <a:spLocks noChangeArrowheads="1"/>
            </p:cNvSpPr>
            <p:nvPr/>
          </p:nvSpPr>
          <p:spPr bwMode="auto">
            <a:xfrm>
              <a:off x="10333380" y="2346816"/>
              <a:ext cx="60596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文本</a:t>
              </a:r>
            </a:p>
          </p:txBody>
        </p:sp>
      </p:grpSp>
      <p:sp>
        <p:nvSpPr>
          <p:cNvPr id="41" name="矩形 13">
            <a:extLst>
              <a:ext uri="{FF2B5EF4-FFF2-40B4-BE49-F238E27FC236}">
                <a16:creationId xmlns:a16="http://schemas.microsoft.com/office/drawing/2014/main" id="{3DA68086-B50C-413F-8357-596D22D6CE85}"/>
              </a:ext>
            </a:extLst>
          </p:cNvPr>
          <p:cNvSpPr>
            <a:spLocks noChangeArrowheads="1"/>
          </p:cNvSpPr>
          <p:nvPr/>
        </p:nvSpPr>
        <p:spPr bwMode="auto">
          <a:xfrm>
            <a:off x="2064389" y="2914446"/>
            <a:ext cx="45434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42" name="矩形 14">
            <a:extLst>
              <a:ext uri="{FF2B5EF4-FFF2-40B4-BE49-F238E27FC236}">
                <a16:creationId xmlns:a16="http://schemas.microsoft.com/office/drawing/2014/main" id="{09C178CF-5DDD-477B-A6E1-8268EB496270}"/>
              </a:ext>
            </a:extLst>
          </p:cNvPr>
          <p:cNvSpPr>
            <a:spLocks noChangeArrowheads="1"/>
          </p:cNvSpPr>
          <p:nvPr/>
        </p:nvSpPr>
        <p:spPr bwMode="auto">
          <a:xfrm>
            <a:off x="2106117" y="2515372"/>
            <a:ext cx="1809750"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请替换文字内容</a:t>
            </a:r>
            <a:endParaRPr lang="en-US" altLang="en-U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矩形 15">
            <a:extLst>
              <a:ext uri="{FF2B5EF4-FFF2-40B4-BE49-F238E27FC236}">
                <a16:creationId xmlns:a16="http://schemas.microsoft.com/office/drawing/2014/main" id="{70E0004C-5104-425D-870C-F4922EE2FE60}"/>
              </a:ext>
            </a:extLst>
          </p:cNvPr>
          <p:cNvSpPr>
            <a:spLocks noChangeArrowheads="1"/>
          </p:cNvSpPr>
          <p:nvPr/>
        </p:nvSpPr>
        <p:spPr bwMode="auto">
          <a:xfrm>
            <a:off x="2064389" y="4704528"/>
            <a:ext cx="45434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44" name="矩形 16">
            <a:extLst>
              <a:ext uri="{FF2B5EF4-FFF2-40B4-BE49-F238E27FC236}">
                <a16:creationId xmlns:a16="http://schemas.microsoft.com/office/drawing/2014/main" id="{E23B10B6-5E40-4312-B31A-15029437D0BA}"/>
              </a:ext>
            </a:extLst>
          </p:cNvPr>
          <p:cNvSpPr>
            <a:spLocks noChangeArrowheads="1"/>
          </p:cNvSpPr>
          <p:nvPr/>
        </p:nvSpPr>
        <p:spPr bwMode="auto">
          <a:xfrm>
            <a:off x="2106117" y="4305454"/>
            <a:ext cx="1809750"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请替换文字内容</a:t>
            </a:r>
            <a:endParaRPr lang="en-US" altLang="en-US" b="1"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椭圆 44">
            <a:extLst>
              <a:ext uri="{FF2B5EF4-FFF2-40B4-BE49-F238E27FC236}">
                <a16:creationId xmlns:a16="http://schemas.microsoft.com/office/drawing/2014/main" id="{AE823756-D089-4D4A-AA97-9FD8C1B4AA56}"/>
              </a:ext>
            </a:extLst>
          </p:cNvPr>
          <p:cNvSpPr/>
          <p:nvPr/>
        </p:nvSpPr>
        <p:spPr>
          <a:xfrm>
            <a:off x="1689739" y="2582273"/>
            <a:ext cx="398463" cy="398463"/>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6" name="椭圆 45">
            <a:extLst>
              <a:ext uri="{FF2B5EF4-FFF2-40B4-BE49-F238E27FC236}">
                <a16:creationId xmlns:a16="http://schemas.microsoft.com/office/drawing/2014/main" id="{806726F4-221C-4181-A667-093B72769644}"/>
              </a:ext>
            </a:extLst>
          </p:cNvPr>
          <p:cNvSpPr/>
          <p:nvPr/>
        </p:nvSpPr>
        <p:spPr>
          <a:xfrm>
            <a:off x="1689739" y="4396168"/>
            <a:ext cx="398463" cy="400050"/>
          </a:xfrm>
          <a:prstGeom prst="ellips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237652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50"/>
                                        <p:tgtEl>
                                          <p:spTgt spid="41"/>
                                        </p:tgtEl>
                                      </p:cBhvr>
                                    </p:animEffect>
                                    <p:anim calcmode="lin" valueType="num">
                                      <p:cBhvr>
                                        <p:cTn id="18" dur="250" fill="hold"/>
                                        <p:tgtEl>
                                          <p:spTgt spid="41"/>
                                        </p:tgtEl>
                                        <p:attrNameLst>
                                          <p:attrName>ppt_x</p:attrName>
                                        </p:attrNameLst>
                                      </p:cBhvr>
                                      <p:tavLst>
                                        <p:tav tm="0">
                                          <p:val>
                                            <p:strVal val="#ppt_x"/>
                                          </p:val>
                                        </p:tav>
                                        <p:tav tm="100000">
                                          <p:val>
                                            <p:strVal val="#ppt_x"/>
                                          </p:val>
                                        </p:tav>
                                      </p:tavLst>
                                    </p:anim>
                                    <p:anim calcmode="lin" valueType="num">
                                      <p:cBhvr>
                                        <p:cTn id="19" dur="250" fill="hold"/>
                                        <p:tgtEl>
                                          <p:spTgt spid="41"/>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250"/>
                                        <p:tgtEl>
                                          <p:spTgt spid="42"/>
                                        </p:tgtEl>
                                      </p:cBhvr>
                                    </p:animEffect>
                                    <p:anim calcmode="lin" valueType="num">
                                      <p:cBhvr>
                                        <p:cTn id="24" dur="250" fill="hold"/>
                                        <p:tgtEl>
                                          <p:spTgt spid="42"/>
                                        </p:tgtEl>
                                        <p:attrNameLst>
                                          <p:attrName>ppt_x</p:attrName>
                                        </p:attrNameLst>
                                      </p:cBhvr>
                                      <p:tavLst>
                                        <p:tav tm="0">
                                          <p:val>
                                            <p:strVal val="#ppt_x"/>
                                          </p:val>
                                        </p:tav>
                                        <p:tav tm="100000">
                                          <p:val>
                                            <p:strVal val="#ppt_x"/>
                                          </p:val>
                                        </p:tav>
                                      </p:tavLst>
                                    </p:anim>
                                    <p:anim calcmode="lin" valueType="num">
                                      <p:cBhvr>
                                        <p:cTn id="25" dur="250" fill="hold"/>
                                        <p:tgtEl>
                                          <p:spTgt spid="42"/>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250"/>
                                        <p:tgtEl>
                                          <p:spTgt spid="43"/>
                                        </p:tgtEl>
                                      </p:cBhvr>
                                    </p:animEffect>
                                    <p:anim calcmode="lin" valueType="num">
                                      <p:cBhvr>
                                        <p:cTn id="30" dur="250" fill="hold"/>
                                        <p:tgtEl>
                                          <p:spTgt spid="43"/>
                                        </p:tgtEl>
                                        <p:attrNameLst>
                                          <p:attrName>ppt_x</p:attrName>
                                        </p:attrNameLst>
                                      </p:cBhvr>
                                      <p:tavLst>
                                        <p:tav tm="0">
                                          <p:val>
                                            <p:strVal val="#ppt_x"/>
                                          </p:val>
                                        </p:tav>
                                        <p:tav tm="100000">
                                          <p:val>
                                            <p:strVal val="#ppt_x"/>
                                          </p:val>
                                        </p:tav>
                                      </p:tavLst>
                                    </p:anim>
                                    <p:anim calcmode="lin" valueType="num">
                                      <p:cBhvr>
                                        <p:cTn id="31" dur="250" fill="hold"/>
                                        <p:tgtEl>
                                          <p:spTgt spid="43"/>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42"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250"/>
                                        <p:tgtEl>
                                          <p:spTgt spid="44"/>
                                        </p:tgtEl>
                                      </p:cBhvr>
                                    </p:animEffect>
                                    <p:anim calcmode="lin" valueType="num">
                                      <p:cBhvr>
                                        <p:cTn id="36" dur="250" fill="hold"/>
                                        <p:tgtEl>
                                          <p:spTgt spid="44"/>
                                        </p:tgtEl>
                                        <p:attrNameLst>
                                          <p:attrName>ppt_x</p:attrName>
                                        </p:attrNameLst>
                                      </p:cBhvr>
                                      <p:tavLst>
                                        <p:tav tm="0">
                                          <p:val>
                                            <p:strVal val="#ppt_x"/>
                                          </p:val>
                                        </p:tav>
                                        <p:tav tm="100000">
                                          <p:val>
                                            <p:strVal val="#ppt_x"/>
                                          </p:val>
                                        </p:tav>
                                      </p:tavLst>
                                    </p:anim>
                                    <p:anim calcmode="lin" valueType="num">
                                      <p:cBhvr>
                                        <p:cTn id="37" dur="250" fill="hold"/>
                                        <p:tgtEl>
                                          <p:spTgt spid="44"/>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anim calcmode="lin" valueType="num">
                                      <p:cBhvr>
                                        <p:cTn id="42" dur="250" fill="hold"/>
                                        <p:tgtEl>
                                          <p:spTgt spid="45"/>
                                        </p:tgtEl>
                                        <p:attrNameLst>
                                          <p:attrName>ppt_x</p:attrName>
                                        </p:attrNameLst>
                                      </p:cBhvr>
                                      <p:tavLst>
                                        <p:tav tm="0">
                                          <p:val>
                                            <p:strVal val="#ppt_x"/>
                                          </p:val>
                                        </p:tav>
                                        <p:tav tm="100000">
                                          <p:val>
                                            <p:strVal val="#ppt_x"/>
                                          </p:val>
                                        </p:tav>
                                      </p:tavLst>
                                    </p:anim>
                                    <p:anim calcmode="lin" valueType="num">
                                      <p:cBhvr>
                                        <p:cTn id="43" dur="250" fill="hold"/>
                                        <p:tgtEl>
                                          <p:spTgt spid="45"/>
                                        </p:tgtEl>
                                        <p:attrNameLst>
                                          <p:attrName>ppt_y</p:attrName>
                                        </p:attrNameLst>
                                      </p:cBhvr>
                                      <p:tavLst>
                                        <p:tav tm="0">
                                          <p:val>
                                            <p:strVal val="#ppt_y+.1"/>
                                          </p:val>
                                        </p:tav>
                                        <p:tav tm="100000">
                                          <p:val>
                                            <p:strVal val="#ppt_y"/>
                                          </p:val>
                                        </p:tav>
                                      </p:tavLst>
                                    </p:anim>
                                  </p:childTnLst>
                                </p:cTn>
                              </p:par>
                            </p:childTnLst>
                          </p:cTn>
                        </p:par>
                        <p:par>
                          <p:cTn id="44" fill="hold">
                            <p:stCondLst>
                              <p:cond delay="2250"/>
                            </p:stCondLst>
                            <p:childTnLst>
                              <p:par>
                                <p:cTn id="45" presetID="42"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anim calcmode="lin" valueType="num">
                                      <p:cBhvr>
                                        <p:cTn id="48" dur="250" fill="hold"/>
                                        <p:tgtEl>
                                          <p:spTgt spid="46"/>
                                        </p:tgtEl>
                                        <p:attrNameLst>
                                          <p:attrName>ppt_x</p:attrName>
                                        </p:attrNameLst>
                                      </p:cBhvr>
                                      <p:tavLst>
                                        <p:tav tm="0">
                                          <p:val>
                                            <p:strVal val="#ppt_x"/>
                                          </p:val>
                                        </p:tav>
                                        <p:tav tm="100000">
                                          <p:val>
                                            <p:strVal val="#ppt_x"/>
                                          </p:val>
                                        </p:tav>
                                      </p:tavLst>
                                    </p:anim>
                                    <p:anim calcmode="lin" valueType="num">
                                      <p:cBhvr>
                                        <p:cTn id="49" dur="2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42" grpId="0"/>
      <p:bldP spid="43" grpId="0"/>
      <p:bldP spid="44" grpId="0"/>
      <p:bldP spid="45"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团队财务概述</a:t>
            </a:r>
          </a:p>
        </p:txBody>
      </p:sp>
      <p:grpSp>
        <p:nvGrpSpPr>
          <p:cNvPr id="3" name="组合 2">
            <a:extLst>
              <a:ext uri="{FF2B5EF4-FFF2-40B4-BE49-F238E27FC236}">
                <a16:creationId xmlns:a16="http://schemas.microsoft.com/office/drawing/2014/main" id="{EFD9EE96-B5F6-464B-B859-A3125E08F64A}"/>
              </a:ext>
            </a:extLst>
          </p:cNvPr>
          <p:cNvGrpSpPr/>
          <p:nvPr/>
        </p:nvGrpSpPr>
        <p:grpSpPr>
          <a:xfrm>
            <a:off x="1586488" y="2460835"/>
            <a:ext cx="9671077" cy="3370289"/>
            <a:chOff x="2069506" y="1908385"/>
            <a:chExt cx="9671077" cy="3370289"/>
          </a:xfrm>
        </p:grpSpPr>
        <p:grpSp>
          <p:nvGrpSpPr>
            <p:cNvPr id="4" name="组合 3">
              <a:extLst>
                <a:ext uri="{FF2B5EF4-FFF2-40B4-BE49-F238E27FC236}">
                  <a16:creationId xmlns:a16="http://schemas.microsoft.com/office/drawing/2014/main" id="{FB41E3C6-91F1-4D8D-A791-E64EA83B0AB0}"/>
                </a:ext>
              </a:extLst>
            </p:cNvPr>
            <p:cNvGrpSpPr/>
            <p:nvPr/>
          </p:nvGrpSpPr>
          <p:grpSpPr>
            <a:xfrm>
              <a:off x="2069506" y="1908385"/>
              <a:ext cx="2884472" cy="2147859"/>
              <a:chOff x="1040160" y="1131590"/>
              <a:chExt cx="2346464" cy="1747244"/>
            </a:xfrm>
            <a:solidFill>
              <a:srgbClr val="FFABB1"/>
            </a:solidFill>
          </p:grpSpPr>
          <p:grpSp>
            <p:nvGrpSpPr>
              <p:cNvPr id="25" name="组合 24">
                <a:extLst>
                  <a:ext uri="{FF2B5EF4-FFF2-40B4-BE49-F238E27FC236}">
                    <a16:creationId xmlns:a16="http://schemas.microsoft.com/office/drawing/2014/main" id="{73CBC625-BBD4-41A3-AE0E-D13931FA65B7}"/>
                  </a:ext>
                </a:extLst>
              </p:cNvPr>
              <p:cNvGrpSpPr/>
              <p:nvPr/>
            </p:nvGrpSpPr>
            <p:grpSpPr>
              <a:xfrm>
                <a:off x="1040160" y="1131590"/>
                <a:ext cx="2019672" cy="1747244"/>
                <a:chOff x="1040160" y="1131590"/>
                <a:chExt cx="2019672" cy="1747244"/>
              </a:xfrm>
              <a:grpFill/>
            </p:grpSpPr>
            <p:sp>
              <p:nvSpPr>
                <p:cNvPr id="32" name="Rectangle 4">
                  <a:extLst>
                    <a:ext uri="{FF2B5EF4-FFF2-40B4-BE49-F238E27FC236}">
                      <a16:creationId xmlns:a16="http://schemas.microsoft.com/office/drawing/2014/main" id="{DAACFD89-176C-4DF4-8D69-24E96FCC1ACC}"/>
                    </a:ext>
                  </a:extLst>
                </p:cNvPr>
                <p:cNvSpPr/>
                <p:nvPr/>
              </p:nvSpPr>
              <p:spPr>
                <a:xfrm>
                  <a:off x="1040160" y="1131590"/>
                  <a:ext cx="2019672" cy="1747244"/>
                </a:xfrm>
                <a:prstGeom prst="rect">
                  <a:avLst/>
                </a:prstGeom>
                <a:solidFill>
                  <a:srgbClr val="0170C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pic>
              <p:nvPicPr>
                <p:cNvPr id="33" name="Picture 2" descr="E:\PPT\0。图片\PNG\2、win7风格\灰色超全扁平化图标\826.png">
                  <a:extLst>
                    <a:ext uri="{FF2B5EF4-FFF2-40B4-BE49-F238E27FC236}">
                      <a16:creationId xmlns:a16="http://schemas.microsoft.com/office/drawing/2014/main" id="{7CF99A38-A2FB-4DDF-A063-B964218DA3D1}"/>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5616" y="1275919"/>
                  <a:ext cx="452760" cy="452760"/>
                </a:xfrm>
                <a:prstGeom prst="rect">
                  <a:avLst/>
                </a:prstGeom>
                <a:solidFill>
                  <a:srgbClr val="0170C1"/>
                </a:solidFill>
              </p:spPr>
            </p:pic>
          </p:grpSp>
          <p:grpSp>
            <p:nvGrpSpPr>
              <p:cNvPr id="26" name="组合 25">
                <a:extLst>
                  <a:ext uri="{FF2B5EF4-FFF2-40B4-BE49-F238E27FC236}">
                    <a16:creationId xmlns:a16="http://schemas.microsoft.com/office/drawing/2014/main" id="{962404C8-C851-48E9-B94F-093756351412}"/>
                  </a:ext>
                </a:extLst>
              </p:cNvPr>
              <p:cNvGrpSpPr/>
              <p:nvPr/>
            </p:nvGrpSpPr>
            <p:grpSpPr>
              <a:xfrm>
                <a:off x="1501602" y="1599059"/>
                <a:ext cx="1885022" cy="1060239"/>
                <a:chOff x="4945172" y="2470412"/>
                <a:chExt cx="1885022" cy="1060239"/>
              </a:xfrm>
              <a:grpFill/>
            </p:grpSpPr>
            <p:sp>
              <p:nvSpPr>
                <p:cNvPr id="27" name="TextBox 39">
                  <a:extLst>
                    <a:ext uri="{FF2B5EF4-FFF2-40B4-BE49-F238E27FC236}">
                      <a16:creationId xmlns:a16="http://schemas.microsoft.com/office/drawing/2014/main" id="{FBFBCD16-9D7C-48BE-88B2-D4B2C0E342AC}"/>
                    </a:ext>
                  </a:extLst>
                </p:cNvPr>
                <p:cNvSpPr txBox="1"/>
                <p:nvPr/>
              </p:nvSpPr>
              <p:spPr>
                <a:xfrm>
                  <a:off x="4945173" y="2470412"/>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8" name="TextBox 40">
                  <a:extLst>
                    <a:ext uri="{FF2B5EF4-FFF2-40B4-BE49-F238E27FC236}">
                      <a16:creationId xmlns:a16="http://schemas.microsoft.com/office/drawing/2014/main" id="{7E4FC8B0-8B1E-4642-A32D-BD1F26A1352D}"/>
                    </a:ext>
                  </a:extLst>
                </p:cNvPr>
                <p:cNvSpPr txBox="1"/>
                <p:nvPr/>
              </p:nvSpPr>
              <p:spPr>
                <a:xfrm>
                  <a:off x="4945172" y="2676736"/>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9" name="TextBox 41">
                  <a:extLst>
                    <a:ext uri="{FF2B5EF4-FFF2-40B4-BE49-F238E27FC236}">
                      <a16:creationId xmlns:a16="http://schemas.microsoft.com/office/drawing/2014/main" id="{F23C0B03-C9AC-46CB-AEAE-54048DA32541}"/>
                    </a:ext>
                  </a:extLst>
                </p:cNvPr>
                <p:cNvSpPr txBox="1"/>
                <p:nvPr/>
              </p:nvSpPr>
              <p:spPr>
                <a:xfrm>
                  <a:off x="4958021" y="2864862"/>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30" name="TextBox 42">
                  <a:extLst>
                    <a:ext uri="{FF2B5EF4-FFF2-40B4-BE49-F238E27FC236}">
                      <a16:creationId xmlns:a16="http://schemas.microsoft.com/office/drawing/2014/main" id="{07073D09-1FE2-4AD7-BA2B-B607F9A384D5}"/>
                    </a:ext>
                  </a:extLst>
                </p:cNvPr>
                <p:cNvSpPr txBox="1"/>
                <p:nvPr/>
              </p:nvSpPr>
              <p:spPr>
                <a:xfrm>
                  <a:off x="4957986" y="3060990"/>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31" name="TextBox 43">
                  <a:extLst>
                    <a:ext uri="{FF2B5EF4-FFF2-40B4-BE49-F238E27FC236}">
                      <a16:creationId xmlns:a16="http://schemas.microsoft.com/office/drawing/2014/main" id="{952A5A90-E751-4E92-8435-79B653E73AB2}"/>
                    </a:ext>
                  </a:extLst>
                </p:cNvPr>
                <p:cNvSpPr txBox="1"/>
                <p:nvPr/>
              </p:nvSpPr>
              <p:spPr>
                <a:xfrm>
                  <a:off x="4957986" y="3255243"/>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grpSp>
        </p:grpSp>
        <p:grpSp>
          <p:nvGrpSpPr>
            <p:cNvPr id="5" name="组合 4">
              <a:extLst>
                <a:ext uri="{FF2B5EF4-FFF2-40B4-BE49-F238E27FC236}">
                  <a16:creationId xmlns:a16="http://schemas.microsoft.com/office/drawing/2014/main" id="{0823D4A9-9BC0-49A6-BC7D-7C9B828FBE01}"/>
                </a:ext>
              </a:extLst>
            </p:cNvPr>
            <p:cNvGrpSpPr/>
            <p:nvPr/>
          </p:nvGrpSpPr>
          <p:grpSpPr>
            <a:xfrm>
              <a:off x="5455610" y="1908385"/>
              <a:ext cx="2868720" cy="2147859"/>
              <a:chOff x="3488432" y="1976634"/>
              <a:chExt cx="2333650" cy="1747244"/>
            </a:xfrm>
            <a:solidFill>
              <a:srgbClr val="27C5D6"/>
            </a:solidFill>
          </p:grpSpPr>
          <p:sp>
            <p:nvSpPr>
              <p:cNvPr id="17" name="Rectangle 4">
                <a:extLst>
                  <a:ext uri="{FF2B5EF4-FFF2-40B4-BE49-F238E27FC236}">
                    <a16:creationId xmlns:a16="http://schemas.microsoft.com/office/drawing/2014/main" id="{76FF8829-260D-488D-97CE-37B26934D84D}"/>
                  </a:ext>
                </a:extLst>
              </p:cNvPr>
              <p:cNvSpPr/>
              <p:nvPr/>
            </p:nvSpPr>
            <p:spPr>
              <a:xfrm>
                <a:off x="3488432" y="1976634"/>
                <a:ext cx="2019672" cy="1747244"/>
              </a:xfrm>
              <a:prstGeom prst="rect">
                <a:avLst/>
              </a:prstGeom>
              <a:solidFill>
                <a:srgbClr val="92D05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pic>
            <p:nvPicPr>
              <p:cNvPr id="18" name="Picture 3" descr="E:\PPT\0。图片\PNG\2、win7风格\灰色超全扁平化图标\824.png">
                <a:extLst>
                  <a:ext uri="{FF2B5EF4-FFF2-40B4-BE49-F238E27FC236}">
                    <a16:creationId xmlns:a16="http://schemas.microsoft.com/office/drawing/2014/main" id="{8B31A822-C940-410C-A02C-27AB8D066109}"/>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510328" y="2029914"/>
                <a:ext cx="596776" cy="596776"/>
              </a:xfrm>
              <a:prstGeom prst="rect">
                <a:avLst/>
              </a:prstGeom>
              <a:solidFill>
                <a:srgbClr val="92D051"/>
              </a:solidFill>
            </p:spPr>
          </p:pic>
          <p:grpSp>
            <p:nvGrpSpPr>
              <p:cNvPr id="19" name="组合 18">
                <a:extLst>
                  <a:ext uri="{FF2B5EF4-FFF2-40B4-BE49-F238E27FC236}">
                    <a16:creationId xmlns:a16="http://schemas.microsoft.com/office/drawing/2014/main" id="{43B4DD15-4E89-4267-B58B-F11722E00755}"/>
                  </a:ext>
                </a:extLst>
              </p:cNvPr>
              <p:cNvGrpSpPr/>
              <p:nvPr/>
            </p:nvGrpSpPr>
            <p:grpSpPr>
              <a:xfrm>
                <a:off x="3937060" y="2480690"/>
                <a:ext cx="1885022" cy="1060239"/>
                <a:chOff x="4945172" y="2434991"/>
                <a:chExt cx="1885022" cy="1060239"/>
              </a:xfrm>
              <a:grpFill/>
            </p:grpSpPr>
            <p:sp>
              <p:nvSpPr>
                <p:cNvPr id="20" name="TextBox 55">
                  <a:extLst>
                    <a:ext uri="{FF2B5EF4-FFF2-40B4-BE49-F238E27FC236}">
                      <a16:creationId xmlns:a16="http://schemas.microsoft.com/office/drawing/2014/main" id="{6840426C-FF47-4A92-B5FC-6FFC2E3B7DAC}"/>
                    </a:ext>
                  </a:extLst>
                </p:cNvPr>
                <p:cNvSpPr txBox="1"/>
                <p:nvPr/>
              </p:nvSpPr>
              <p:spPr>
                <a:xfrm>
                  <a:off x="4945172" y="2641315"/>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1" name="TextBox 56">
                  <a:extLst>
                    <a:ext uri="{FF2B5EF4-FFF2-40B4-BE49-F238E27FC236}">
                      <a16:creationId xmlns:a16="http://schemas.microsoft.com/office/drawing/2014/main" id="{D2321587-E709-45D2-8F9B-AA7258FA5681}"/>
                    </a:ext>
                  </a:extLst>
                </p:cNvPr>
                <p:cNvSpPr txBox="1"/>
                <p:nvPr/>
              </p:nvSpPr>
              <p:spPr>
                <a:xfrm>
                  <a:off x="4958021" y="2829441"/>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2" name="TextBox 57">
                  <a:extLst>
                    <a:ext uri="{FF2B5EF4-FFF2-40B4-BE49-F238E27FC236}">
                      <a16:creationId xmlns:a16="http://schemas.microsoft.com/office/drawing/2014/main" id="{B33F204D-FA17-4C78-9C78-4944B5213300}"/>
                    </a:ext>
                  </a:extLst>
                </p:cNvPr>
                <p:cNvSpPr txBox="1"/>
                <p:nvPr/>
              </p:nvSpPr>
              <p:spPr>
                <a:xfrm>
                  <a:off x="4957986" y="3025569"/>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3" name="TextBox 58">
                  <a:extLst>
                    <a:ext uri="{FF2B5EF4-FFF2-40B4-BE49-F238E27FC236}">
                      <a16:creationId xmlns:a16="http://schemas.microsoft.com/office/drawing/2014/main" id="{84554A80-89D2-4C8C-A6C0-EC16F7243C54}"/>
                    </a:ext>
                  </a:extLst>
                </p:cNvPr>
                <p:cNvSpPr txBox="1"/>
                <p:nvPr/>
              </p:nvSpPr>
              <p:spPr>
                <a:xfrm>
                  <a:off x="4957986" y="3219822"/>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24" name="TextBox 54">
                  <a:extLst>
                    <a:ext uri="{FF2B5EF4-FFF2-40B4-BE49-F238E27FC236}">
                      <a16:creationId xmlns:a16="http://schemas.microsoft.com/office/drawing/2014/main" id="{F24449FD-7E63-4B8D-BA95-68746E0490E1}"/>
                    </a:ext>
                  </a:extLst>
                </p:cNvPr>
                <p:cNvSpPr txBox="1"/>
                <p:nvPr/>
              </p:nvSpPr>
              <p:spPr>
                <a:xfrm>
                  <a:off x="4945173" y="2434991"/>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grpSp>
        </p:grpSp>
        <p:grpSp>
          <p:nvGrpSpPr>
            <p:cNvPr id="6" name="组合 5">
              <a:extLst>
                <a:ext uri="{FF2B5EF4-FFF2-40B4-BE49-F238E27FC236}">
                  <a16:creationId xmlns:a16="http://schemas.microsoft.com/office/drawing/2014/main" id="{2E9EC978-0E73-4774-9558-F65CD5FED2B4}"/>
                </a:ext>
              </a:extLst>
            </p:cNvPr>
            <p:cNvGrpSpPr/>
            <p:nvPr/>
          </p:nvGrpSpPr>
          <p:grpSpPr>
            <a:xfrm>
              <a:off x="8799292" y="1908385"/>
              <a:ext cx="2941291" cy="2147859"/>
              <a:chOff x="6080720" y="2912738"/>
              <a:chExt cx="2392686" cy="1747244"/>
            </a:xfrm>
            <a:solidFill>
              <a:srgbClr val="FFABB1"/>
            </a:solidFill>
          </p:grpSpPr>
          <p:sp>
            <p:nvSpPr>
              <p:cNvPr id="9" name="Rectangle 4">
                <a:extLst>
                  <a:ext uri="{FF2B5EF4-FFF2-40B4-BE49-F238E27FC236}">
                    <a16:creationId xmlns:a16="http://schemas.microsoft.com/office/drawing/2014/main" id="{1C662463-2460-488C-AC62-76FC9E32313F}"/>
                  </a:ext>
                </a:extLst>
              </p:cNvPr>
              <p:cNvSpPr/>
              <p:nvPr/>
            </p:nvSpPr>
            <p:spPr>
              <a:xfrm>
                <a:off x="6080720" y="2912738"/>
                <a:ext cx="2019672" cy="1747244"/>
              </a:xfrm>
              <a:prstGeom prst="rect">
                <a:avLst/>
              </a:prstGeom>
              <a:solidFill>
                <a:srgbClr val="0170C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Z</a:t>
                </a:r>
              </a:p>
            </p:txBody>
          </p:sp>
          <p:grpSp>
            <p:nvGrpSpPr>
              <p:cNvPr id="10" name="组合 9">
                <a:extLst>
                  <a:ext uri="{FF2B5EF4-FFF2-40B4-BE49-F238E27FC236}">
                    <a16:creationId xmlns:a16="http://schemas.microsoft.com/office/drawing/2014/main" id="{EB46111F-2D96-48B2-959E-76E438D9B216}"/>
                  </a:ext>
                </a:extLst>
              </p:cNvPr>
              <p:cNvGrpSpPr/>
              <p:nvPr/>
            </p:nvGrpSpPr>
            <p:grpSpPr>
              <a:xfrm>
                <a:off x="6588383" y="3416794"/>
                <a:ext cx="1885023" cy="1060239"/>
                <a:chOff x="5004207" y="2434991"/>
                <a:chExt cx="1885023" cy="1060239"/>
              </a:xfrm>
              <a:grpFill/>
            </p:grpSpPr>
            <p:sp>
              <p:nvSpPr>
                <p:cNvPr id="12" name="TextBox 65">
                  <a:extLst>
                    <a:ext uri="{FF2B5EF4-FFF2-40B4-BE49-F238E27FC236}">
                      <a16:creationId xmlns:a16="http://schemas.microsoft.com/office/drawing/2014/main" id="{E5189D42-F8F0-4D32-93C4-7D1BF8700C3A}"/>
                    </a:ext>
                  </a:extLst>
                </p:cNvPr>
                <p:cNvSpPr txBox="1"/>
                <p:nvPr/>
              </p:nvSpPr>
              <p:spPr>
                <a:xfrm>
                  <a:off x="5004208" y="2434991"/>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13" name="TextBox 66">
                  <a:extLst>
                    <a:ext uri="{FF2B5EF4-FFF2-40B4-BE49-F238E27FC236}">
                      <a16:creationId xmlns:a16="http://schemas.microsoft.com/office/drawing/2014/main" id="{B1958A9E-F35F-4C66-9807-5DCBA9117857}"/>
                    </a:ext>
                  </a:extLst>
                </p:cNvPr>
                <p:cNvSpPr txBox="1"/>
                <p:nvPr/>
              </p:nvSpPr>
              <p:spPr>
                <a:xfrm>
                  <a:off x="5004207" y="2641315"/>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14" name="TextBox 67">
                  <a:extLst>
                    <a:ext uri="{FF2B5EF4-FFF2-40B4-BE49-F238E27FC236}">
                      <a16:creationId xmlns:a16="http://schemas.microsoft.com/office/drawing/2014/main" id="{4A212C96-0EF0-45EB-9D0F-A2F79EA8374A}"/>
                    </a:ext>
                  </a:extLst>
                </p:cNvPr>
                <p:cNvSpPr txBox="1"/>
                <p:nvPr/>
              </p:nvSpPr>
              <p:spPr>
                <a:xfrm>
                  <a:off x="5017057" y="2829441"/>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15" name="TextBox 68">
                  <a:extLst>
                    <a:ext uri="{FF2B5EF4-FFF2-40B4-BE49-F238E27FC236}">
                      <a16:creationId xmlns:a16="http://schemas.microsoft.com/office/drawing/2014/main" id="{A0D838E7-10E3-4861-88A6-DCB8CECC46CD}"/>
                    </a:ext>
                  </a:extLst>
                </p:cNvPr>
                <p:cNvSpPr txBox="1"/>
                <p:nvPr/>
              </p:nvSpPr>
              <p:spPr>
                <a:xfrm>
                  <a:off x="5017021" y="3025569"/>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sp>
              <p:nvSpPr>
                <p:cNvPr id="16" name="TextBox 69">
                  <a:extLst>
                    <a:ext uri="{FF2B5EF4-FFF2-40B4-BE49-F238E27FC236}">
                      <a16:creationId xmlns:a16="http://schemas.microsoft.com/office/drawing/2014/main" id="{4FCE875C-208F-4419-9ECA-D0D252C170E2}"/>
                    </a:ext>
                  </a:extLst>
                </p:cNvPr>
                <p:cNvSpPr txBox="1"/>
                <p:nvPr/>
              </p:nvSpPr>
              <p:spPr>
                <a:xfrm>
                  <a:off x="5017021" y="3219822"/>
                  <a:ext cx="1872173" cy="275408"/>
                </a:xfrm>
                <a:prstGeom prst="rect">
                  <a:avLst/>
                </a:prstGeom>
                <a:noFill/>
              </p:spPr>
              <p:txBody>
                <a:bodyPr wrap="square" rtlCol="0">
                  <a:spAutoFit/>
                </a:bodyPr>
                <a:lstStyle/>
                <a:p>
                  <a:r>
                    <a:rPr lang="zh-CN" altLang="en-US" sz="1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请输入您要的内容</a:t>
                  </a:r>
                </a:p>
              </p:txBody>
            </p:sp>
          </p:grpSp>
          <p:pic>
            <p:nvPicPr>
              <p:cNvPr id="11" name="Picture 4" descr="E:\PPT\0。图片\PNG\2、win7风格\灰色超全扁平化图标\970.png">
                <a:extLst>
                  <a:ext uri="{FF2B5EF4-FFF2-40B4-BE49-F238E27FC236}">
                    <a16:creationId xmlns:a16="http://schemas.microsoft.com/office/drawing/2014/main" id="{816A00B9-8DAB-44DA-B50B-C664566965F5}"/>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93622" y="2916163"/>
                <a:ext cx="572950" cy="572950"/>
              </a:xfrm>
              <a:prstGeom prst="rect">
                <a:avLst/>
              </a:prstGeom>
              <a:solidFill>
                <a:srgbClr val="0170C1"/>
              </a:solidFill>
            </p:spPr>
          </p:pic>
        </p:grpSp>
        <p:sp>
          <p:nvSpPr>
            <p:cNvPr id="8" name="TextBox 504">
              <a:extLst>
                <a:ext uri="{FF2B5EF4-FFF2-40B4-BE49-F238E27FC236}">
                  <a16:creationId xmlns:a16="http://schemas.microsoft.com/office/drawing/2014/main" id="{22740B0A-E13F-4EFF-BA0D-E133189B0953}"/>
                </a:ext>
              </a:extLst>
            </p:cNvPr>
            <p:cNvSpPr txBox="1"/>
            <p:nvPr/>
          </p:nvSpPr>
          <p:spPr>
            <a:xfrm>
              <a:off x="2320441" y="4481476"/>
              <a:ext cx="8961602" cy="797198"/>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ctr">
                <a:lnSpc>
                  <a:spcPct val="150000"/>
                </a:lnSpc>
                <a:spcAft>
                  <a:spcPts val="1200"/>
                </a:spcAft>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右键点击图片选择设置图片格式可直接替换图片。您的内容打在这里，或者通过复制您的文本后，在此框中选择粘贴。在此录入上述图表的综合描述说明在此录入上述图表的综合描述说明。</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1243367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250" fill="hold"/>
                                        <p:tgtEl>
                                          <p:spTgt spid="3"/>
                                        </p:tgtEl>
                                        <p:attrNameLst>
                                          <p:attrName>ppt_x</p:attrName>
                                        </p:attrNameLst>
                                      </p:cBhvr>
                                      <p:tavLst>
                                        <p:tav tm="0">
                                          <p:val>
                                            <p:strVal val="#ppt_x"/>
                                          </p:val>
                                        </p:tav>
                                        <p:tav tm="100000">
                                          <p:val>
                                            <p:strVal val="#ppt_x"/>
                                          </p:val>
                                        </p:tav>
                                      </p:tavLst>
                                    </p:anim>
                                    <p:anim calcmode="lin" valueType="num">
                                      <p:cBhvr additive="base">
                                        <p:cTn id="13" dur="1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62BB67-2468-4C49-872B-9906EAD466AA}"/>
              </a:ext>
            </a:extLst>
          </p:cNvPr>
          <p:cNvGrpSpPr/>
          <p:nvPr/>
        </p:nvGrpSpPr>
        <p:grpSpPr>
          <a:xfrm flipH="1">
            <a:off x="-1841387" y="-1474766"/>
            <a:ext cx="6065294" cy="8736091"/>
            <a:chOff x="6422671" y="-1209332"/>
            <a:chExt cx="6065294" cy="8736091"/>
          </a:xfrm>
        </p:grpSpPr>
        <p:sp>
          <p:nvSpPr>
            <p:cNvPr id="7" name="矩形: 圆角 6">
              <a:extLst>
                <a:ext uri="{FF2B5EF4-FFF2-40B4-BE49-F238E27FC236}">
                  <a16:creationId xmlns:a16="http://schemas.microsoft.com/office/drawing/2014/main" id="{F65BAF0B-D760-4A25-9211-C6B5A129D980}"/>
                </a:ext>
              </a:extLst>
            </p:cNvPr>
            <p:cNvSpPr/>
            <p:nvPr/>
          </p:nvSpPr>
          <p:spPr>
            <a:xfrm rot="2693463">
              <a:off x="7870935" y="-1209332"/>
              <a:ext cx="3272042" cy="8736091"/>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圆角 7">
              <a:extLst>
                <a:ext uri="{FF2B5EF4-FFF2-40B4-BE49-F238E27FC236}">
                  <a16:creationId xmlns:a16="http://schemas.microsoft.com/office/drawing/2014/main" id="{60B6769D-8111-4A06-87EB-C863C49C7FC8}"/>
                </a:ext>
              </a:extLst>
            </p:cNvPr>
            <p:cNvSpPr/>
            <p:nvPr/>
          </p:nvSpPr>
          <p:spPr>
            <a:xfrm rot="2700000">
              <a:off x="8095195" y="-1323996"/>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圆角 12">
              <a:extLst>
                <a:ext uri="{FF2B5EF4-FFF2-40B4-BE49-F238E27FC236}">
                  <a16:creationId xmlns:a16="http://schemas.microsoft.com/office/drawing/2014/main" id="{24966F39-C8DC-4342-BDB4-E0F720485148}"/>
                </a:ext>
              </a:extLst>
            </p:cNvPr>
            <p:cNvSpPr/>
            <p:nvPr/>
          </p:nvSpPr>
          <p:spPr>
            <a:xfrm rot="2700000">
              <a:off x="10875653" y="3495816"/>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圆角 13">
              <a:extLst>
                <a:ext uri="{FF2B5EF4-FFF2-40B4-BE49-F238E27FC236}">
                  <a16:creationId xmlns:a16="http://schemas.microsoft.com/office/drawing/2014/main" id="{5C03FEFC-CD24-4B3E-856B-75F1A265582E}"/>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圆角 14">
              <a:extLst>
                <a:ext uri="{FF2B5EF4-FFF2-40B4-BE49-F238E27FC236}">
                  <a16:creationId xmlns:a16="http://schemas.microsoft.com/office/drawing/2014/main" id="{A424DB95-B509-408A-AD3A-84DD816BB186}"/>
                </a:ext>
              </a:extLst>
            </p:cNvPr>
            <p:cNvSpPr/>
            <p:nvPr/>
          </p:nvSpPr>
          <p:spPr>
            <a:xfrm rot="2700000">
              <a:off x="7987065" y="-335358"/>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0" name="TextBox 2">
            <a:extLst>
              <a:ext uri="{FF2B5EF4-FFF2-40B4-BE49-F238E27FC236}">
                <a16:creationId xmlns:a16="http://schemas.microsoft.com/office/drawing/2014/main" id="{6B0A21C9-1AEC-4FBE-9B85-354F12BF8A3E}"/>
              </a:ext>
            </a:extLst>
          </p:cNvPr>
          <p:cNvSpPr>
            <a:spLocks noChangeArrowheads="1"/>
          </p:cNvSpPr>
          <p:nvPr/>
        </p:nvSpPr>
        <p:spPr bwMode="auto">
          <a:xfrm>
            <a:off x="133064" y="1482923"/>
            <a:ext cx="2622836" cy="76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itchFamily="34" charset="0"/>
              <a:buNone/>
            </a:pPr>
            <a:r>
              <a:rPr lang="zh-CN" altLang="en-US"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第四章</a:t>
            </a:r>
            <a:endParaRPr lang="en-US" altLang="zh-CN"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文本框 22">
            <a:extLst>
              <a:ext uri="{FF2B5EF4-FFF2-40B4-BE49-F238E27FC236}">
                <a16:creationId xmlns:a16="http://schemas.microsoft.com/office/drawing/2014/main" id="{B4289BDD-C856-48F2-A7D2-F427D5E68C70}"/>
              </a:ext>
            </a:extLst>
          </p:cNvPr>
          <p:cNvSpPr>
            <a:spLocks noChangeArrowheads="1"/>
          </p:cNvSpPr>
          <p:nvPr/>
        </p:nvSpPr>
        <p:spPr bwMode="auto">
          <a:xfrm>
            <a:off x="5852886" y="2330406"/>
            <a:ext cx="5397839" cy="9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a:t>
            </a:r>
            <a:r>
              <a:rPr lang="zh-CN" altLang="en-US" sz="5699" b="1" dirty="0">
                <a:solidFill>
                  <a:srgbClr val="92D051"/>
                </a:solidFill>
                <a:latin typeface="字魂59号-创粗黑" panose="00000500000000000000" pitchFamily="2" charset="-122"/>
                <a:ea typeface="字魂59号-创粗黑" panose="00000500000000000000" pitchFamily="2" charset="-122"/>
                <a:sym typeface="字魂59号-创粗黑" panose="00000500000000000000" pitchFamily="2" charset="-122"/>
              </a:rPr>
              <a:t>需求</a:t>
            </a: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综述</a:t>
            </a:r>
            <a:endParaRPr lang="zh-CN" altLang="zh-CN"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22">
            <a:extLst>
              <a:ext uri="{FF2B5EF4-FFF2-40B4-BE49-F238E27FC236}">
                <a16:creationId xmlns:a16="http://schemas.microsoft.com/office/drawing/2014/main" id="{8FD23E94-551D-4582-A132-04AB985752A0}"/>
              </a:ext>
            </a:extLst>
          </p:cNvPr>
          <p:cNvSpPr>
            <a:spLocks noChangeArrowheads="1"/>
          </p:cNvSpPr>
          <p:nvPr/>
        </p:nvSpPr>
        <p:spPr bwMode="auto">
          <a:xfrm>
            <a:off x="6205194" y="3297361"/>
            <a:ext cx="4718610" cy="70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en-US"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zh-CN"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3611755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p:cBhvr>
                                        <p:cTn id="9" dur="750"/>
                                        <p:tgtEl>
                                          <p:spTgt spid="10"/>
                                        </p:tgtEl>
                                      </p:cBhvr>
                                    </p:animEffect>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1+#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1+#ppt_w/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P spid="12"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1017DC26-59D5-4C9B-9D72-C28DDE01BB76}"/>
              </a:ext>
            </a:extLst>
          </p:cNvPr>
          <p:cNvGrpSpPr/>
          <p:nvPr/>
        </p:nvGrpSpPr>
        <p:grpSpPr>
          <a:xfrm flipH="1">
            <a:off x="-1841387" y="-1474766"/>
            <a:ext cx="6065294" cy="8736091"/>
            <a:chOff x="6422671" y="-1209332"/>
            <a:chExt cx="6065294" cy="8736091"/>
          </a:xfrm>
        </p:grpSpPr>
        <p:sp>
          <p:nvSpPr>
            <p:cNvPr id="46" name="矩形: 圆角 45">
              <a:extLst>
                <a:ext uri="{FF2B5EF4-FFF2-40B4-BE49-F238E27FC236}">
                  <a16:creationId xmlns:a16="http://schemas.microsoft.com/office/drawing/2014/main" id="{44AEFB1E-5B62-4B02-B7C5-CFFC0BCEED21}"/>
                </a:ext>
              </a:extLst>
            </p:cNvPr>
            <p:cNvSpPr/>
            <p:nvPr/>
          </p:nvSpPr>
          <p:spPr>
            <a:xfrm rot="2693463">
              <a:off x="7870935" y="-1209332"/>
              <a:ext cx="3272042" cy="8736091"/>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7" name="矩形: 圆角 46">
              <a:extLst>
                <a:ext uri="{FF2B5EF4-FFF2-40B4-BE49-F238E27FC236}">
                  <a16:creationId xmlns:a16="http://schemas.microsoft.com/office/drawing/2014/main" id="{6C8977C8-B164-4B1F-A65E-77E8D6B02CA6}"/>
                </a:ext>
              </a:extLst>
            </p:cNvPr>
            <p:cNvSpPr/>
            <p:nvPr/>
          </p:nvSpPr>
          <p:spPr>
            <a:xfrm rot="2700000">
              <a:off x="8095195" y="-1323996"/>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8" name="矩形: 圆角 47">
              <a:extLst>
                <a:ext uri="{FF2B5EF4-FFF2-40B4-BE49-F238E27FC236}">
                  <a16:creationId xmlns:a16="http://schemas.microsoft.com/office/drawing/2014/main" id="{D747CE0A-A185-4D83-8CB0-41DB83094471}"/>
                </a:ext>
              </a:extLst>
            </p:cNvPr>
            <p:cNvSpPr/>
            <p:nvPr/>
          </p:nvSpPr>
          <p:spPr>
            <a:xfrm rot="2700000">
              <a:off x="10875653" y="3495816"/>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矩形: 圆角 48">
              <a:extLst>
                <a:ext uri="{FF2B5EF4-FFF2-40B4-BE49-F238E27FC236}">
                  <a16:creationId xmlns:a16="http://schemas.microsoft.com/office/drawing/2014/main" id="{79D91C33-BA61-443B-9F6B-A2BE6344FAE6}"/>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0" name="矩形: 圆角 49">
              <a:extLst>
                <a:ext uri="{FF2B5EF4-FFF2-40B4-BE49-F238E27FC236}">
                  <a16:creationId xmlns:a16="http://schemas.microsoft.com/office/drawing/2014/main" id="{37C01FC7-74C6-47A8-92DF-F7AC2BFEA96B}"/>
                </a:ext>
              </a:extLst>
            </p:cNvPr>
            <p:cNvSpPr/>
            <p:nvPr/>
          </p:nvSpPr>
          <p:spPr>
            <a:xfrm rot="2700000">
              <a:off x="7987065" y="-335358"/>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1" name="TextBox 2">
            <a:extLst>
              <a:ext uri="{FF2B5EF4-FFF2-40B4-BE49-F238E27FC236}">
                <a16:creationId xmlns:a16="http://schemas.microsoft.com/office/drawing/2014/main" id="{4DA4CEF9-0AC4-42C9-898F-89452020BD09}"/>
              </a:ext>
            </a:extLst>
          </p:cNvPr>
          <p:cNvSpPr>
            <a:spLocks noChangeArrowheads="1"/>
          </p:cNvSpPr>
          <p:nvPr/>
        </p:nvSpPr>
        <p:spPr bwMode="auto">
          <a:xfrm>
            <a:off x="145764" y="1368623"/>
            <a:ext cx="2622836" cy="9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itchFamily="34" charset="0"/>
              <a:buNone/>
            </a:pPr>
            <a:r>
              <a:rPr lang="zh-CN" altLang="en-US" sz="5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目录</a:t>
            </a:r>
            <a:endParaRPr lang="en-US" altLang="zh-CN" sz="5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2" name="组合 21">
            <a:extLst>
              <a:ext uri="{FF2B5EF4-FFF2-40B4-BE49-F238E27FC236}">
                <a16:creationId xmlns:a16="http://schemas.microsoft.com/office/drawing/2014/main" id="{9641A835-2B9A-40DD-9575-6C7C73A64DCE}"/>
              </a:ext>
            </a:extLst>
          </p:cNvPr>
          <p:cNvGrpSpPr/>
          <p:nvPr/>
        </p:nvGrpSpPr>
        <p:grpSpPr>
          <a:xfrm>
            <a:off x="5911945" y="1524000"/>
            <a:ext cx="5264056" cy="3726544"/>
            <a:chOff x="4466506" y="1552308"/>
            <a:chExt cx="3991655" cy="2721032"/>
          </a:xfrm>
          <a:solidFill>
            <a:srgbClr val="0170C1"/>
          </a:solidFill>
        </p:grpSpPr>
        <p:sp>
          <p:nvSpPr>
            <p:cNvPr id="23" name="Freeform 10">
              <a:extLst>
                <a:ext uri="{FF2B5EF4-FFF2-40B4-BE49-F238E27FC236}">
                  <a16:creationId xmlns:a16="http://schemas.microsoft.com/office/drawing/2014/main" id="{68E9060C-AD94-439E-85F4-D1381D144576}"/>
                </a:ext>
              </a:extLst>
            </p:cNvPr>
            <p:cNvSpPr>
              <a:spLocks/>
            </p:cNvSpPr>
            <p:nvPr/>
          </p:nvSpPr>
          <p:spPr bwMode="auto">
            <a:xfrm>
              <a:off x="5258086" y="1558962"/>
              <a:ext cx="3200075"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0170C1"/>
            </a:solidFill>
            <a:ln w="10" cap="flat" cmpd="sng">
              <a:noFill/>
              <a:round/>
              <a:headEnd/>
              <a:tailEnd/>
            </a:ln>
          </p:spPr>
          <p:txBody>
            <a:bodyPr lIns="68562" tIns="34281" rIns="68562" bIns="34281"/>
            <a:lstStyle/>
            <a:p>
              <a:endPar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Freeform 10">
              <a:extLst>
                <a:ext uri="{FF2B5EF4-FFF2-40B4-BE49-F238E27FC236}">
                  <a16:creationId xmlns:a16="http://schemas.microsoft.com/office/drawing/2014/main" id="{9E4C0FE9-550D-4A38-AAF2-BEC38EB8C02A}"/>
                </a:ext>
              </a:extLst>
            </p:cNvPr>
            <p:cNvSpPr>
              <a:spLocks/>
            </p:cNvSpPr>
            <p:nvPr/>
          </p:nvSpPr>
          <p:spPr bwMode="auto">
            <a:xfrm>
              <a:off x="5258086" y="2279797"/>
              <a:ext cx="3200075"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92D051"/>
            </a:solidFill>
            <a:ln w="10" cap="flat" cmpd="sng">
              <a:noFill/>
              <a:round/>
              <a:headEnd/>
              <a:tailEnd/>
            </a:ln>
          </p:spPr>
          <p:txBody>
            <a:bodyPr lIns="68562" tIns="34281" rIns="68562" bIns="34281"/>
            <a:lstStyle/>
            <a:p>
              <a:endPar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Freeform 10">
              <a:extLst>
                <a:ext uri="{FF2B5EF4-FFF2-40B4-BE49-F238E27FC236}">
                  <a16:creationId xmlns:a16="http://schemas.microsoft.com/office/drawing/2014/main" id="{D9ABEFD3-1421-4094-B873-61734DF8C8C2}"/>
                </a:ext>
              </a:extLst>
            </p:cNvPr>
            <p:cNvSpPr>
              <a:spLocks/>
            </p:cNvSpPr>
            <p:nvPr/>
          </p:nvSpPr>
          <p:spPr bwMode="auto">
            <a:xfrm>
              <a:off x="5258086" y="3007087"/>
              <a:ext cx="3200075"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0170C1"/>
            </a:solidFill>
            <a:ln w="10" cap="flat" cmpd="sng">
              <a:noFill/>
              <a:round/>
              <a:headEnd/>
              <a:tailEnd/>
            </a:ln>
          </p:spPr>
          <p:txBody>
            <a:bodyPr lIns="68562" tIns="34281" rIns="68562" bIns="34281"/>
            <a:lstStyle/>
            <a:p>
              <a:endPar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10">
              <a:extLst>
                <a:ext uri="{FF2B5EF4-FFF2-40B4-BE49-F238E27FC236}">
                  <a16:creationId xmlns:a16="http://schemas.microsoft.com/office/drawing/2014/main" id="{96D6E3CE-07FF-48E4-9D58-4C39ADE147BB}"/>
                </a:ext>
              </a:extLst>
            </p:cNvPr>
            <p:cNvSpPr>
              <a:spLocks/>
            </p:cNvSpPr>
            <p:nvPr/>
          </p:nvSpPr>
          <p:spPr bwMode="auto">
            <a:xfrm>
              <a:off x="5258086" y="3721055"/>
              <a:ext cx="3200075"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92D051"/>
            </a:solidFill>
            <a:ln w="10" cap="flat" cmpd="sng">
              <a:noFill/>
              <a:round/>
              <a:headEnd/>
              <a:tailEnd/>
            </a:ln>
          </p:spPr>
          <p:txBody>
            <a:bodyPr lIns="68562" tIns="34281" rIns="68562" bIns="34281"/>
            <a:lstStyle/>
            <a:p>
              <a:endPar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TextBox 105">
              <a:extLst>
                <a:ext uri="{FF2B5EF4-FFF2-40B4-BE49-F238E27FC236}">
                  <a16:creationId xmlns:a16="http://schemas.microsoft.com/office/drawing/2014/main" id="{01AB2596-2D79-4D2B-B706-0AA6A8CD364D}"/>
                </a:ext>
              </a:extLst>
            </p:cNvPr>
            <p:cNvSpPr txBox="1">
              <a:spLocks noChangeArrowheads="1"/>
            </p:cNvSpPr>
            <p:nvPr/>
          </p:nvSpPr>
          <p:spPr bwMode="auto">
            <a:xfrm>
              <a:off x="5825746" y="1633530"/>
              <a:ext cx="2499516" cy="365175"/>
            </a:xfrm>
            <a:prstGeom prst="rect">
              <a:avLst/>
            </a:prstGeom>
            <a:solidFill>
              <a:srgbClr val="0170C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endParaRPr lang="en-US" altLang="zh-CN"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8" name="组合 27">
              <a:extLst>
                <a:ext uri="{FF2B5EF4-FFF2-40B4-BE49-F238E27FC236}">
                  <a16:creationId xmlns:a16="http://schemas.microsoft.com/office/drawing/2014/main" id="{A0C1BFA5-3314-41E1-B92E-931E607B1F4C}"/>
                </a:ext>
              </a:extLst>
            </p:cNvPr>
            <p:cNvGrpSpPr/>
            <p:nvPr/>
          </p:nvGrpSpPr>
          <p:grpSpPr>
            <a:xfrm>
              <a:off x="4466506" y="1552308"/>
              <a:ext cx="614946" cy="557958"/>
              <a:chOff x="2511588" y="3604589"/>
              <a:chExt cx="544548" cy="557958"/>
            </a:xfrm>
            <a:grpFill/>
          </p:grpSpPr>
          <p:sp>
            <p:nvSpPr>
              <p:cNvPr id="41" name="Rectangle 12">
                <a:extLst>
                  <a:ext uri="{FF2B5EF4-FFF2-40B4-BE49-F238E27FC236}">
                    <a16:creationId xmlns:a16="http://schemas.microsoft.com/office/drawing/2014/main" id="{328862B7-EF30-4617-BBD4-CCB5ED46C1BD}"/>
                  </a:ext>
                </a:extLst>
              </p:cNvPr>
              <p:cNvSpPr>
                <a:spLocks noChangeArrowheads="1"/>
              </p:cNvSpPr>
              <p:nvPr/>
            </p:nvSpPr>
            <p:spPr bwMode="auto">
              <a:xfrm>
                <a:off x="2511588" y="3604589"/>
                <a:ext cx="544548" cy="557958"/>
              </a:xfrm>
              <a:prstGeom prst="rect">
                <a:avLst/>
              </a:prstGeom>
              <a:solidFill>
                <a:srgbClr val="0170C1"/>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TextBox 106">
                <a:extLst>
                  <a:ext uri="{FF2B5EF4-FFF2-40B4-BE49-F238E27FC236}">
                    <a16:creationId xmlns:a16="http://schemas.microsoft.com/office/drawing/2014/main" id="{0FE2CA67-C2E9-4F37-9671-0F98A77C5710}"/>
                  </a:ext>
                </a:extLst>
              </p:cNvPr>
              <p:cNvSpPr txBox="1">
                <a:spLocks noChangeArrowheads="1"/>
              </p:cNvSpPr>
              <p:nvPr/>
            </p:nvSpPr>
            <p:spPr bwMode="auto">
              <a:xfrm>
                <a:off x="2593479" y="3703113"/>
                <a:ext cx="377825" cy="365175"/>
              </a:xfrm>
              <a:prstGeom prst="rect">
                <a:avLst/>
              </a:prstGeom>
              <a:solidFill>
                <a:srgbClr val="0170C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1</a:t>
                </a:r>
                <a:endParaRPr lang="zh-CN" altLang="en-US"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108">
              <a:extLst>
                <a:ext uri="{FF2B5EF4-FFF2-40B4-BE49-F238E27FC236}">
                  <a16:creationId xmlns:a16="http://schemas.microsoft.com/office/drawing/2014/main" id="{5C4B081D-A393-4875-82A7-85FBF72C3203}"/>
                </a:ext>
              </a:extLst>
            </p:cNvPr>
            <p:cNvSpPr txBox="1">
              <a:spLocks noChangeArrowheads="1"/>
            </p:cNvSpPr>
            <p:nvPr/>
          </p:nvSpPr>
          <p:spPr bwMode="auto">
            <a:xfrm>
              <a:off x="5825746" y="2354526"/>
              <a:ext cx="2499517" cy="365175"/>
            </a:xfrm>
            <a:prstGeom prst="rect">
              <a:avLst/>
            </a:prstGeom>
            <a:solidFill>
              <a:srgbClr val="92D05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行业模式分析</a:t>
              </a:r>
              <a:endParaRPr lang="en-US" altLang="zh-CN"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0" name="组合 29">
              <a:extLst>
                <a:ext uri="{FF2B5EF4-FFF2-40B4-BE49-F238E27FC236}">
                  <a16:creationId xmlns:a16="http://schemas.microsoft.com/office/drawing/2014/main" id="{B4B05F3D-C8A7-4B1C-9515-C2F4FD3138D7}"/>
                </a:ext>
              </a:extLst>
            </p:cNvPr>
            <p:cNvGrpSpPr/>
            <p:nvPr/>
          </p:nvGrpSpPr>
          <p:grpSpPr>
            <a:xfrm>
              <a:off x="4466506" y="2273144"/>
              <a:ext cx="614946" cy="557958"/>
              <a:chOff x="2511588" y="4490525"/>
              <a:chExt cx="544548" cy="557958"/>
            </a:xfrm>
            <a:grpFill/>
          </p:grpSpPr>
          <p:sp>
            <p:nvSpPr>
              <p:cNvPr id="39" name="Rectangle 12">
                <a:extLst>
                  <a:ext uri="{FF2B5EF4-FFF2-40B4-BE49-F238E27FC236}">
                    <a16:creationId xmlns:a16="http://schemas.microsoft.com/office/drawing/2014/main" id="{DFC70DEC-19FB-41CB-9800-A4830B91E490}"/>
                  </a:ext>
                </a:extLst>
              </p:cNvPr>
              <p:cNvSpPr>
                <a:spLocks noChangeArrowheads="1"/>
              </p:cNvSpPr>
              <p:nvPr/>
            </p:nvSpPr>
            <p:spPr bwMode="auto">
              <a:xfrm>
                <a:off x="2511588" y="4490525"/>
                <a:ext cx="544548" cy="557958"/>
              </a:xfrm>
              <a:prstGeom prst="rect">
                <a:avLst/>
              </a:prstGeom>
              <a:solidFill>
                <a:srgbClr val="92D051"/>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TextBox 109">
                <a:extLst>
                  <a:ext uri="{FF2B5EF4-FFF2-40B4-BE49-F238E27FC236}">
                    <a16:creationId xmlns:a16="http://schemas.microsoft.com/office/drawing/2014/main" id="{73527355-EDD0-4EC5-89D5-1E3EC3D2C69C}"/>
                  </a:ext>
                </a:extLst>
              </p:cNvPr>
              <p:cNvSpPr txBox="1">
                <a:spLocks noChangeArrowheads="1"/>
              </p:cNvSpPr>
              <p:nvPr/>
            </p:nvSpPr>
            <p:spPr bwMode="auto">
              <a:xfrm>
                <a:off x="2593479" y="4575310"/>
                <a:ext cx="377825" cy="365175"/>
              </a:xfrm>
              <a:prstGeom prst="rect">
                <a:avLst/>
              </a:prstGeom>
              <a:solidFill>
                <a:srgbClr val="92D05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2</a:t>
                </a:r>
                <a:endParaRPr lang="zh-CN" altLang="en-US"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1" name="TextBox 115">
              <a:extLst>
                <a:ext uri="{FF2B5EF4-FFF2-40B4-BE49-F238E27FC236}">
                  <a16:creationId xmlns:a16="http://schemas.microsoft.com/office/drawing/2014/main" id="{6A18B1BD-DDCB-4CB4-97A9-08129A1FBA6C}"/>
                </a:ext>
              </a:extLst>
            </p:cNvPr>
            <p:cNvSpPr txBox="1">
              <a:spLocks noChangeArrowheads="1"/>
            </p:cNvSpPr>
            <p:nvPr/>
          </p:nvSpPr>
          <p:spPr bwMode="auto">
            <a:xfrm>
              <a:off x="5825746" y="3075768"/>
              <a:ext cx="2398168" cy="365175"/>
            </a:xfrm>
            <a:prstGeom prst="rect">
              <a:avLst/>
            </a:prstGeom>
            <a:solidFill>
              <a:srgbClr val="0170C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团队财务概述</a:t>
              </a:r>
              <a:endParaRPr lang="en-US" altLang="zh-CN"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2" name="组合 31">
              <a:extLst>
                <a:ext uri="{FF2B5EF4-FFF2-40B4-BE49-F238E27FC236}">
                  <a16:creationId xmlns:a16="http://schemas.microsoft.com/office/drawing/2014/main" id="{B6A4FC62-234C-43C1-A4EE-5B465F6D8A3C}"/>
                </a:ext>
              </a:extLst>
            </p:cNvPr>
            <p:cNvGrpSpPr/>
            <p:nvPr/>
          </p:nvGrpSpPr>
          <p:grpSpPr>
            <a:xfrm>
              <a:off x="4466506" y="3001414"/>
              <a:ext cx="614946" cy="557958"/>
              <a:chOff x="6821980" y="3618561"/>
              <a:chExt cx="544548" cy="557958"/>
            </a:xfrm>
            <a:grpFill/>
          </p:grpSpPr>
          <p:sp>
            <p:nvSpPr>
              <p:cNvPr id="37" name="Rectangle 12">
                <a:extLst>
                  <a:ext uri="{FF2B5EF4-FFF2-40B4-BE49-F238E27FC236}">
                    <a16:creationId xmlns:a16="http://schemas.microsoft.com/office/drawing/2014/main" id="{27B24882-DCAD-4441-BF1E-2745776C7CC0}"/>
                  </a:ext>
                </a:extLst>
              </p:cNvPr>
              <p:cNvSpPr>
                <a:spLocks noChangeArrowheads="1"/>
              </p:cNvSpPr>
              <p:nvPr/>
            </p:nvSpPr>
            <p:spPr bwMode="auto">
              <a:xfrm>
                <a:off x="6821980" y="3618561"/>
                <a:ext cx="544548" cy="557958"/>
              </a:xfrm>
              <a:prstGeom prst="rect">
                <a:avLst/>
              </a:prstGeom>
              <a:solidFill>
                <a:srgbClr val="0170C1"/>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TextBox 116">
                <a:extLst>
                  <a:ext uri="{FF2B5EF4-FFF2-40B4-BE49-F238E27FC236}">
                    <a16:creationId xmlns:a16="http://schemas.microsoft.com/office/drawing/2014/main" id="{D6A5E40D-53B2-4802-9895-8042FB20DCB6}"/>
                  </a:ext>
                </a:extLst>
              </p:cNvPr>
              <p:cNvSpPr txBox="1">
                <a:spLocks noChangeArrowheads="1"/>
              </p:cNvSpPr>
              <p:nvPr/>
            </p:nvSpPr>
            <p:spPr bwMode="auto">
              <a:xfrm>
                <a:off x="6903871" y="3702368"/>
                <a:ext cx="377825" cy="365175"/>
              </a:xfrm>
              <a:prstGeom prst="rect">
                <a:avLst/>
              </a:prstGeom>
              <a:solidFill>
                <a:srgbClr val="0170C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3</a:t>
                </a:r>
                <a:endParaRPr lang="zh-CN" altLang="en-US"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3" name="TextBox 117">
              <a:extLst>
                <a:ext uri="{FF2B5EF4-FFF2-40B4-BE49-F238E27FC236}">
                  <a16:creationId xmlns:a16="http://schemas.microsoft.com/office/drawing/2014/main" id="{DABACDBC-1CEB-4864-AD28-8BAF7C993B75}"/>
                </a:ext>
              </a:extLst>
            </p:cNvPr>
            <p:cNvSpPr txBox="1">
              <a:spLocks noChangeArrowheads="1"/>
            </p:cNvSpPr>
            <p:nvPr/>
          </p:nvSpPr>
          <p:spPr bwMode="auto">
            <a:xfrm>
              <a:off x="5825746" y="3788756"/>
              <a:ext cx="2360673" cy="365175"/>
            </a:xfrm>
            <a:prstGeom prst="rect">
              <a:avLst/>
            </a:prstGeom>
            <a:solidFill>
              <a:srgbClr val="92D05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融资需求综述</a:t>
              </a:r>
              <a:endParaRPr lang="en-US" altLang="zh-CN" sz="28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4" name="组合 33">
              <a:extLst>
                <a:ext uri="{FF2B5EF4-FFF2-40B4-BE49-F238E27FC236}">
                  <a16:creationId xmlns:a16="http://schemas.microsoft.com/office/drawing/2014/main" id="{1446F75E-2257-410C-9A25-27DA4A9E77B4}"/>
                </a:ext>
              </a:extLst>
            </p:cNvPr>
            <p:cNvGrpSpPr/>
            <p:nvPr/>
          </p:nvGrpSpPr>
          <p:grpSpPr>
            <a:xfrm>
              <a:off x="4466506" y="3715382"/>
              <a:ext cx="614946" cy="557958"/>
              <a:chOff x="6821980" y="4497629"/>
              <a:chExt cx="544548" cy="557958"/>
            </a:xfrm>
            <a:grpFill/>
          </p:grpSpPr>
          <p:sp>
            <p:nvSpPr>
              <p:cNvPr id="35" name="Rectangle 12">
                <a:extLst>
                  <a:ext uri="{FF2B5EF4-FFF2-40B4-BE49-F238E27FC236}">
                    <a16:creationId xmlns:a16="http://schemas.microsoft.com/office/drawing/2014/main" id="{59B39F90-8FBB-4B77-B11F-85C719E98896}"/>
                  </a:ext>
                </a:extLst>
              </p:cNvPr>
              <p:cNvSpPr>
                <a:spLocks noChangeArrowheads="1"/>
              </p:cNvSpPr>
              <p:nvPr/>
            </p:nvSpPr>
            <p:spPr bwMode="auto">
              <a:xfrm>
                <a:off x="6821980" y="4497629"/>
                <a:ext cx="544548" cy="557958"/>
              </a:xfrm>
              <a:prstGeom prst="rect">
                <a:avLst/>
              </a:prstGeom>
              <a:solidFill>
                <a:srgbClr val="92D051"/>
              </a:solid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TextBox 118">
                <a:extLst>
                  <a:ext uri="{FF2B5EF4-FFF2-40B4-BE49-F238E27FC236}">
                    <a16:creationId xmlns:a16="http://schemas.microsoft.com/office/drawing/2014/main" id="{BA709FCA-03ED-4DC2-8C90-D68792F74E64}"/>
                  </a:ext>
                </a:extLst>
              </p:cNvPr>
              <p:cNvSpPr txBox="1">
                <a:spLocks noChangeArrowheads="1"/>
              </p:cNvSpPr>
              <p:nvPr/>
            </p:nvSpPr>
            <p:spPr bwMode="auto">
              <a:xfrm>
                <a:off x="6903871" y="4588302"/>
                <a:ext cx="377825" cy="365175"/>
              </a:xfrm>
              <a:prstGeom prst="rect">
                <a:avLst/>
              </a:prstGeom>
              <a:solidFill>
                <a:srgbClr val="92D051"/>
              </a:solidFill>
              <a:ln w="9525">
                <a:noFill/>
                <a:miter lim="800000"/>
                <a:headEnd/>
                <a:tailEnd/>
              </a:ln>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4</a:t>
                </a:r>
                <a:endParaRPr lang="zh-CN" altLang="en-US" sz="28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Tree>
    <p:extLst>
      <p:ext uri="{BB962C8B-B14F-4D97-AF65-F5344CB8AC3E}">
        <p14:creationId xmlns:p14="http://schemas.microsoft.com/office/powerpoint/2010/main" val="49522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Effect>
                                      <p:cBhvr>
                                        <p:cTn id="9" dur="750"/>
                                        <p:tgtEl>
                                          <p:spTgt spid="21"/>
                                        </p:tgtEl>
                                      </p:cBhvr>
                                    </p:animEffect>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融资需求综述</a:t>
            </a:r>
          </a:p>
        </p:txBody>
      </p:sp>
      <p:sp>
        <p:nvSpPr>
          <p:cNvPr id="3" name="文本框 2">
            <a:extLst>
              <a:ext uri="{FF2B5EF4-FFF2-40B4-BE49-F238E27FC236}">
                <a16:creationId xmlns:a16="http://schemas.microsoft.com/office/drawing/2014/main" id="{E43F9ECE-65AB-40CF-A139-EBDC33D2D428}"/>
              </a:ext>
            </a:extLst>
          </p:cNvPr>
          <p:cNvSpPr txBox="1"/>
          <p:nvPr/>
        </p:nvSpPr>
        <p:spPr>
          <a:xfrm>
            <a:off x="917141" y="4379262"/>
            <a:ext cx="2507280" cy="1600438"/>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4" name="Shape 897">
            <a:extLst>
              <a:ext uri="{FF2B5EF4-FFF2-40B4-BE49-F238E27FC236}">
                <a16:creationId xmlns:a16="http://schemas.microsoft.com/office/drawing/2014/main" id="{C7205112-5A0D-48F5-B95D-713F50282122}"/>
              </a:ext>
            </a:extLst>
          </p:cNvPr>
          <p:cNvSpPr>
            <a:spLocks noChangeAspect="1"/>
          </p:cNvSpPr>
          <p:nvPr/>
        </p:nvSpPr>
        <p:spPr>
          <a:xfrm>
            <a:off x="2018549" y="3757640"/>
            <a:ext cx="503970" cy="504000"/>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170C1"/>
          </a:solidFill>
          <a:ln>
            <a:noFill/>
          </a:ln>
        </p:spPr>
        <p:txBody>
          <a:bodyPr lIns="91425" tIns="91425" rIns="91425" bIns="91425" anchor="ctr" anchorCtr="0">
            <a:noAutofit/>
          </a:bodyPr>
          <a:lstStyle/>
          <a:p>
            <a:pPr algn="ctr">
              <a:spcBef>
                <a:spcPts val="0"/>
              </a:spcBef>
              <a:buNone/>
            </a:pPr>
            <a:endParaRPr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文本框 4">
            <a:extLst>
              <a:ext uri="{FF2B5EF4-FFF2-40B4-BE49-F238E27FC236}">
                <a16:creationId xmlns:a16="http://schemas.microsoft.com/office/drawing/2014/main" id="{66CC87CB-462D-4354-B3DC-45CAD71DE5ED}"/>
              </a:ext>
            </a:extLst>
          </p:cNvPr>
          <p:cNvSpPr txBox="1"/>
          <p:nvPr/>
        </p:nvSpPr>
        <p:spPr>
          <a:xfrm>
            <a:off x="3529727" y="4379262"/>
            <a:ext cx="2507280" cy="1600438"/>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6" name="Shape 897">
            <a:extLst>
              <a:ext uri="{FF2B5EF4-FFF2-40B4-BE49-F238E27FC236}">
                <a16:creationId xmlns:a16="http://schemas.microsoft.com/office/drawing/2014/main" id="{1E2296D1-B6F1-4CCC-8C1C-1640F77F05CE}"/>
              </a:ext>
            </a:extLst>
          </p:cNvPr>
          <p:cNvSpPr>
            <a:spLocks noChangeAspect="1"/>
          </p:cNvSpPr>
          <p:nvPr/>
        </p:nvSpPr>
        <p:spPr>
          <a:xfrm>
            <a:off x="4631135" y="3757640"/>
            <a:ext cx="503970" cy="504000"/>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92D051"/>
          </a:solidFill>
          <a:ln>
            <a:noFill/>
          </a:ln>
        </p:spPr>
        <p:txBody>
          <a:bodyPr lIns="91425" tIns="91425" rIns="91425" bIns="91425" anchor="ctr" anchorCtr="0">
            <a:noAutofit/>
          </a:bodyPr>
          <a:lstStyle/>
          <a:p>
            <a:pPr algn="ctr">
              <a:spcBef>
                <a:spcPts val="0"/>
              </a:spcBef>
              <a:buNone/>
            </a:pPr>
            <a:endParaRPr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文本框 7">
            <a:extLst>
              <a:ext uri="{FF2B5EF4-FFF2-40B4-BE49-F238E27FC236}">
                <a16:creationId xmlns:a16="http://schemas.microsoft.com/office/drawing/2014/main" id="{4B438EA0-6458-4F0D-86DE-277ECFBA0A17}"/>
              </a:ext>
            </a:extLst>
          </p:cNvPr>
          <p:cNvSpPr txBox="1"/>
          <p:nvPr/>
        </p:nvSpPr>
        <p:spPr>
          <a:xfrm>
            <a:off x="6142313" y="4379261"/>
            <a:ext cx="2507280" cy="1600438"/>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9" name="Shape 897">
            <a:extLst>
              <a:ext uri="{FF2B5EF4-FFF2-40B4-BE49-F238E27FC236}">
                <a16:creationId xmlns:a16="http://schemas.microsoft.com/office/drawing/2014/main" id="{9DB2A8E5-B2C2-4E54-B81E-92558EF844CD}"/>
              </a:ext>
            </a:extLst>
          </p:cNvPr>
          <p:cNvSpPr>
            <a:spLocks noChangeAspect="1"/>
          </p:cNvSpPr>
          <p:nvPr/>
        </p:nvSpPr>
        <p:spPr>
          <a:xfrm>
            <a:off x="7243721" y="3757640"/>
            <a:ext cx="503970" cy="504000"/>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170C1"/>
          </a:solidFill>
          <a:ln>
            <a:noFill/>
          </a:ln>
        </p:spPr>
        <p:txBody>
          <a:bodyPr lIns="91425" tIns="91425" rIns="91425" bIns="91425" anchor="ctr" anchorCtr="0">
            <a:noAutofit/>
          </a:bodyPr>
          <a:lstStyle/>
          <a:p>
            <a:pPr algn="ctr">
              <a:spcBef>
                <a:spcPts val="0"/>
              </a:spcBef>
              <a:buNone/>
            </a:pPr>
            <a:endParaRPr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文本框 9">
            <a:extLst>
              <a:ext uri="{FF2B5EF4-FFF2-40B4-BE49-F238E27FC236}">
                <a16:creationId xmlns:a16="http://schemas.microsoft.com/office/drawing/2014/main" id="{7A9CF49F-768A-475F-91F2-CEEFA843EDB0}"/>
              </a:ext>
            </a:extLst>
          </p:cNvPr>
          <p:cNvSpPr txBox="1"/>
          <p:nvPr/>
        </p:nvSpPr>
        <p:spPr>
          <a:xfrm>
            <a:off x="8754899" y="4379261"/>
            <a:ext cx="2507280" cy="1600438"/>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11" name="Shape 897">
            <a:extLst>
              <a:ext uri="{FF2B5EF4-FFF2-40B4-BE49-F238E27FC236}">
                <a16:creationId xmlns:a16="http://schemas.microsoft.com/office/drawing/2014/main" id="{3B14A3F3-A200-4623-BDC4-2E0A40AB2B1A}"/>
              </a:ext>
            </a:extLst>
          </p:cNvPr>
          <p:cNvSpPr>
            <a:spLocks noChangeAspect="1"/>
          </p:cNvSpPr>
          <p:nvPr/>
        </p:nvSpPr>
        <p:spPr>
          <a:xfrm>
            <a:off x="9856307" y="3757640"/>
            <a:ext cx="503970" cy="504000"/>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92D051"/>
          </a:solidFill>
          <a:ln>
            <a:noFill/>
          </a:ln>
        </p:spPr>
        <p:txBody>
          <a:bodyPr lIns="91425" tIns="91425" rIns="91425" bIns="91425" anchor="ctr" anchorCtr="0">
            <a:noAutofit/>
          </a:bodyPr>
          <a:lstStyle/>
          <a:p>
            <a:pPr algn="ctr">
              <a:spcBef>
                <a:spcPts val="0"/>
              </a:spcBef>
              <a:buNone/>
            </a:pPr>
            <a:endParaRPr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等腰三角形 11">
            <a:extLst>
              <a:ext uri="{FF2B5EF4-FFF2-40B4-BE49-F238E27FC236}">
                <a16:creationId xmlns:a16="http://schemas.microsoft.com/office/drawing/2014/main" id="{C368669D-783C-4F5F-B8AA-97FEAADCED1C}"/>
              </a:ext>
            </a:extLst>
          </p:cNvPr>
          <p:cNvSpPr/>
          <p:nvPr/>
        </p:nvSpPr>
        <p:spPr>
          <a:xfrm>
            <a:off x="1689276" y="2389042"/>
            <a:ext cx="1219200" cy="1051034"/>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等腰三角形 12">
            <a:extLst>
              <a:ext uri="{FF2B5EF4-FFF2-40B4-BE49-F238E27FC236}">
                <a16:creationId xmlns:a16="http://schemas.microsoft.com/office/drawing/2014/main" id="{9696FFE8-FC74-4F85-ADE4-38EB5BFF61BF}"/>
              </a:ext>
            </a:extLst>
          </p:cNvPr>
          <p:cNvSpPr/>
          <p:nvPr/>
        </p:nvSpPr>
        <p:spPr>
          <a:xfrm flipV="1">
            <a:off x="1689276" y="2635785"/>
            <a:ext cx="1219200" cy="1051034"/>
          </a:xfrm>
          <a:prstGeom prst="triangl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等腰三角形 13">
            <a:extLst>
              <a:ext uri="{FF2B5EF4-FFF2-40B4-BE49-F238E27FC236}">
                <a16:creationId xmlns:a16="http://schemas.microsoft.com/office/drawing/2014/main" id="{5A02CB3E-5A37-4325-827C-ED3400CE0F14}"/>
              </a:ext>
            </a:extLst>
          </p:cNvPr>
          <p:cNvSpPr/>
          <p:nvPr/>
        </p:nvSpPr>
        <p:spPr>
          <a:xfrm>
            <a:off x="4273367" y="2389042"/>
            <a:ext cx="1219200" cy="1051034"/>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等腰三角形 14">
            <a:extLst>
              <a:ext uri="{FF2B5EF4-FFF2-40B4-BE49-F238E27FC236}">
                <a16:creationId xmlns:a16="http://schemas.microsoft.com/office/drawing/2014/main" id="{1AAB1165-6269-4263-BD72-9C9C45D2691E}"/>
              </a:ext>
            </a:extLst>
          </p:cNvPr>
          <p:cNvSpPr/>
          <p:nvPr/>
        </p:nvSpPr>
        <p:spPr>
          <a:xfrm flipV="1">
            <a:off x="4273367" y="2635785"/>
            <a:ext cx="1219200" cy="1051034"/>
          </a:xfrm>
          <a:prstGeom prst="triangl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等腰三角形 15">
            <a:extLst>
              <a:ext uri="{FF2B5EF4-FFF2-40B4-BE49-F238E27FC236}">
                <a16:creationId xmlns:a16="http://schemas.microsoft.com/office/drawing/2014/main" id="{324E9170-5AEB-43F5-B050-9DC3A4B21C13}"/>
              </a:ext>
            </a:extLst>
          </p:cNvPr>
          <p:cNvSpPr/>
          <p:nvPr/>
        </p:nvSpPr>
        <p:spPr>
          <a:xfrm>
            <a:off x="6868606" y="2389042"/>
            <a:ext cx="1219200" cy="1051034"/>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等腰三角形 16">
            <a:extLst>
              <a:ext uri="{FF2B5EF4-FFF2-40B4-BE49-F238E27FC236}">
                <a16:creationId xmlns:a16="http://schemas.microsoft.com/office/drawing/2014/main" id="{96D23D7D-F295-4D1E-9ABF-ADCD3282663E}"/>
              </a:ext>
            </a:extLst>
          </p:cNvPr>
          <p:cNvSpPr/>
          <p:nvPr/>
        </p:nvSpPr>
        <p:spPr>
          <a:xfrm flipV="1">
            <a:off x="6868606" y="2635785"/>
            <a:ext cx="1219200" cy="1051034"/>
          </a:xfrm>
          <a:prstGeom prst="triangl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等腰三角形 17">
            <a:extLst>
              <a:ext uri="{FF2B5EF4-FFF2-40B4-BE49-F238E27FC236}">
                <a16:creationId xmlns:a16="http://schemas.microsoft.com/office/drawing/2014/main" id="{740A80CC-55DA-4286-82B6-1349BAA88F87}"/>
              </a:ext>
            </a:extLst>
          </p:cNvPr>
          <p:cNvSpPr/>
          <p:nvPr/>
        </p:nvSpPr>
        <p:spPr>
          <a:xfrm>
            <a:off x="9541905" y="2409063"/>
            <a:ext cx="1219200" cy="1051034"/>
          </a:xfrm>
          <a:prstGeom prst="triangl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等腰三角形 18">
            <a:extLst>
              <a:ext uri="{FF2B5EF4-FFF2-40B4-BE49-F238E27FC236}">
                <a16:creationId xmlns:a16="http://schemas.microsoft.com/office/drawing/2014/main" id="{85130028-BF26-4377-98F1-BFD1C17D3681}"/>
              </a:ext>
            </a:extLst>
          </p:cNvPr>
          <p:cNvSpPr/>
          <p:nvPr/>
        </p:nvSpPr>
        <p:spPr>
          <a:xfrm flipV="1">
            <a:off x="9541905" y="2655806"/>
            <a:ext cx="1219200" cy="1051034"/>
          </a:xfrm>
          <a:prstGeom prst="triangl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0" name="Group 4">
            <a:extLst>
              <a:ext uri="{FF2B5EF4-FFF2-40B4-BE49-F238E27FC236}">
                <a16:creationId xmlns:a16="http://schemas.microsoft.com/office/drawing/2014/main" id="{C131DB5A-81AE-4E42-8850-8FC751E8135D}"/>
              </a:ext>
            </a:extLst>
          </p:cNvPr>
          <p:cNvGrpSpPr>
            <a:grpSpLocks noChangeAspect="1"/>
          </p:cNvGrpSpPr>
          <p:nvPr/>
        </p:nvGrpSpPr>
        <p:grpSpPr bwMode="auto">
          <a:xfrm>
            <a:off x="2065746" y="2751817"/>
            <a:ext cx="466725" cy="503238"/>
            <a:chOff x="1287" y="1434"/>
            <a:chExt cx="294" cy="317"/>
          </a:xfrm>
          <a:solidFill>
            <a:schemeClr val="bg1"/>
          </a:solidFill>
        </p:grpSpPr>
        <p:sp>
          <p:nvSpPr>
            <p:cNvPr id="21" name="Freeform 6">
              <a:extLst>
                <a:ext uri="{FF2B5EF4-FFF2-40B4-BE49-F238E27FC236}">
                  <a16:creationId xmlns:a16="http://schemas.microsoft.com/office/drawing/2014/main" id="{23976CA0-3276-4562-B026-AA79079617AC}"/>
                </a:ext>
              </a:extLst>
            </p:cNvPr>
            <p:cNvSpPr>
              <a:spLocks noEditPoints="1"/>
            </p:cNvSpPr>
            <p:nvPr/>
          </p:nvSpPr>
          <p:spPr bwMode="auto">
            <a:xfrm>
              <a:off x="1287" y="1434"/>
              <a:ext cx="294" cy="317"/>
            </a:xfrm>
            <a:custGeom>
              <a:avLst/>
              <a:gdLst>
                <a:gd name="T0" fmla="*/ 1280 w 3232"/>
                <a:gd name="T1" fmla="*/ 3131 h 3487"/>
                <a:gd name="T2" fmla="*/ 1746 w 3232"/>
                <a:gd name="T3" fmla="*/ 3324 h 3487"/>
                <a:gd name="T4" fmla="*/ 2169 w 3232"/>
                <a:gd name="T5" fmla="*/ 2895 h 3487"/>
                <a:gd name="T6" fmla="*/ 2020 w 3232"/>
                <a:gd name="T7" fmla="*/ 2577 h 3487"/>
                <a:gd name="T8" fmla="*/ 2344 w 3232"/>
                <a:gd name="T9" fmla="*/ 2378 h 3487"/>
                <a:gd name="T10" fmla="*/ 1363 w 3232"/>
                <a:gd name="T11" fmla="*/ 2621 h 3487"/>
                <a:gd name="T12" fmla="*/ 2609 w 3232"/>
                <a:gd name="T13" fmla="*/ 2175 h 3487"/>
                <a:gd name="T14" fmla="*/ 2613 w 3232"/>
                <a:gd name="T15" fmla="*/ 2764 h 3487"/>
                <a:gd name="T16" fmla="*/ 2914 w 3232"/>
                <a:gd name="T17" fmla="*/ 2580 h 3487"/>
                <a:gd name="T18" fmla="*/ 3081 w 3232"/>
                <a:gd name="T19" fmla="*/ 2314 h 3487"/>
                <a:gd name="T20" fmla="*/ 349 w 3232"/>
                <a:gd name="T21" fmla="*/ 1934 h 3487"/>
                <a:gd name="T22" fmla="*/ 288 w 3232"/>
                <a:gd name="T23" fmla="*/ 2375 h 3487"/>
                <a:gd name="T24" fmla="*/ 287 w 3232"/>
                <a:gd name="T25" fmla="*/ 2576 h 3487"/>
                <a:gd name="T26" fmla="*/ 759 w 3232"/>
                <a:gd name="T27" fmla="*/ 2772 h 3487"/>
                <a:gd name="T28" fmla="*/ 688 w 3232"/>
                <a:gd name="T29" fmla="*/ 2175 h 3487"/>
                <a:gd name="T30" fmla="*/ 2554 w 3232"/>
                <a:gd name="T31" fmla="*/ 1936 h 3487"/>
                <a:gd name="T32" fmla="*/ 749 w 3232"/>
                <a:gd name="T33" fmla="*/ 1459 h 3487"/>
                <a:gd name="T34" fmla="*/ 739 w 3232"/>
                <a:gd name="T35" fmla="*/ 1841 h 3487"/>
                <a:gd name="T36" fmla="*/ 1084 w 3232"/>
                <a:gd name="T37" fmla="*/ 1199 h 3487"/>
                <a:gd name="T38" fmla="*/ 916 w 3232"/>
                <a:gd name="T39" fmla="*/ 2166 h 3487"/>
                <a:gd name="T40" fmla="*/ 1840 w 3232"/>
                <a:gd name="T41" fmla="*/ 2502 h 3487"/>
                <a:gd name="T42" fmla="*/ 2411 w 3232"/>
                <a:gd name="T43" fmla="*/ 1744 h 3487"/>
                <a:gd name="T44" fmla="*/ 1776 w 3232"/>
                <a:gd name="T45" fmla="*/ 954 h 3487"/>
                <a:gd name="T46" fmla="*/ 2187 w 3232"/>
                <a:gd name="T47" fmla="*/ 1006 h 3487"/>
                <a:gd name="T48" fmla="*/ 976 w 3232"/>
                <a:gd name="T49" fmla="*/ 1009 h 3487"/>
                <a:gd name="T50" fmla="*/ 1157 w 3232"/>
                <a:gd name="T51" fmla="*/ 749 h 3487"/>
                <a:gd name="T52" fmla="*/ 2522 w 3232"/>
                <a:gd name="T53" fmla="*/ 1241 h 3487"/>
                <a:gd name="T54" fmla="*/ 3054 w 3232"/>
                <a:gd name="T55" fmla="*/ 1325 h 3487"/>
                <a:gd name="T56" fmla="*/ 2981 w 3232"/>
                <a:gd name="T57" fmla="*/ 877 h 3487"/>
                <a:gd name="T58" fmla="*/ 2470 w 3232"/>
                <a:gd name="T59" fmla="*/ 714 h 3487"/>
                <a:gd name="T60" fmla="*/ 349 w 3232"/>
                <a:gd name="T61" fmla="*/ 846 h 3487"/>
                <a:gd name="T62" fmla="*/ 229 w 3232"/>
                <a:gd name="T63" fmla="*/ 1270 h 3487"/>
                <a:gd name="T64" fmla="*/ 687 w 3232"/>
                <a:gd name="T65" fmla="*/ 1313 h 3487"/>
                <a:gd name="T66" fmla="*/ 1649 w 3232"/>
                <a:gd name="T67" fmla="*/ 149 h 3487"/>
                <a:gd name="T68" fmla="*/ 1336 w 3232"/>
                <a:gd name="T69" fmla="*/ 362 h 3487"/>
                <a:gd name="T70" fmla="*/ 1229 w 3232"/>
                <a:gd name="T71" fmla="*/ 611 h 3487"/>
                <a:gd name="T72" fmla="*/ 2133 w 3232"/>
                <a:gd name="T73" fmla="*/ 525 h 3487"/>
                <a:gd name="T74" fmla="*/ 1699 w 3232"/>
                <a:gd name="T75" fmla="*/ 152 h 3487"/>
                <a:gd name="T76" fmla="*/ 2076 w 3232"/>
                <a:gd name="T77" fmla="*/ 199 h 3487"/>
                <a:gd name="T78" fmla="*/ 2617 w 3232"/>
                <a:gd name="T79" fmla="*/ 573 h 3487"/>
                <a:gd name="T80" fmla="*/ 3133 w 3232"/>
                <a:gd name="T81" fmla="*/ 827 h 3487"/>
                <a:gd name="T82" fmla="*/ 3195 w 3232"/>
                <a:gd name="T83" fmla="*/ 1375 h 3487"/>
                <a:gd name="T84" fmla="*/ 3121 w 3232"/>
                <a:gd name="T85" fmla="*/ 1933 h 3487"/>
                <a:gd name="T86" fmla="*/ 3206 w 3232"/>
                <a:gd name="T87" fmla="*/ 2517 h 3487"/>
                <a:gd name="T88" fmla="*/ 3067 w 3232"/>
                <a:gd name="T89" fmla="*/ 2811 h 3487"/>
                <a:gd name="T90" fmla="*/ 2750 w 3232"/>
                <a:gd name="T91" fmla="*/ 2891 h 3487"/>
                <a:gd name="T92" fmla="*/ 2168 w 3232"/>
                <a:gd name="T93" fmla="*/ 3183 h 3487"/>
                <a:gd name="T94" fmla="*/ 1649 w 3232"/>
                <a:gd name="T95" fmla="*/ 3487 h 3487"/>
                <a:gd name="T96" fmla="*/ 1129 w 3232"/>
                <a:gd name="T97" fmla="*/ 3183 h 3487"/>
                <a:gd name="T98" fmla="*/ 546 w 3232"/>
                <a:gd name="T99" fmla="*/ 2891 h 3487"/>
                <a:gd name="T100" fmla="*/ 124 w 3232"/>
                <a:gd name="T101" fmla="*/ 2593 h 3487"/>
                <a:gd name="T102" fmla="*/ 8 w 3232"/>
                <a:gd name="T103" fmla="*/ 2381 h 3487"/>
                <a:gd name="T104" fmla="*/ 200 w 3232"/>
                <a:gd name="T105" fmla="*/ 1888 h 3487"/>
                <a:gd name="T106" fmla="*/ 85 w 3232"/>
                <a:gd name="T107" fmla="*/ 1312 h 3487"/>
                <a:gd name="T108" fmla="*/ 196 w 3232"/>
                <a:gd name="T109" fmla="*/ 787 h 3487"/>
                <a:gd name="T110" fmla="*/ 751 w 3232"/>
                <a:gd name="T111" fmla="*/ 566 h 3487"/>
                <a:gd name="T112" fmla="*/ 1044 w 3232"/>
                <a:gd name="T113" fmla="*/ 302 h 3487"/>
                <a:gd name="T114" fmla="*/ 1278 w 3232"/>
                <a:gd name="T115" fmla="*/ 149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32" h="3487">
                  <a:moveTo>
                    <a:pt x="1648" y="2748"/>
                  </a:moveTo>
                  <a:lnTo>
                    <a:pt x="1542" y="2786"/>
                  </a:lnTo>
                  <a:lnTo>
                    <a:pt x="1437" y="2821"/>
                  </a:lnTo>
                  <a:lnTo>
                    <a:pt x="1332" y="2851"/>
                  </a:lnTo>
                  <a:lnTo>
                    <a:pt x="1229" y="2875"/>
                  </a:lnTo>
                  <a:lnTo>
                    <a:pt x="1127" y="2895"/>
                  </a:lnTo>
                  <a:lnTo>
                    <a:pt x="1163" y="2961"/>
                  </a:lnTo>
                  <a:lnTo>
                    <a:pt x="1201" y="3022"/>
                  </a:lnTo>
                  <a:lnTo>
                    <a:pt x="1239" y="3079"/>
                  </a:lnTo>
                  <a:lnTo>
                    <a:pt x="1280" y="3131"/>
                  </a:lnTo>
                  <a:lnTo>
                    <a:pt x="1321" y="3177"/>
                  </a:lnTo>
                  <a:lnTo>
                    <a:pt x="1365" y="3219"/>
                  </a:lnTo>
                  <a:lnTo>
                    <a:pt x="1409" y="3253"/>
                  </a:lnTo>
                  <a:lnTo>
                    <a:pt x="1456" y="3283"/>
                  </a:lnTo>
                  <a:lnTo>
                    <a:pt x="1503" y="3307"/>
                  </a:lnTo>
                  <a:lnTo>
                    <a:pt x="1550" y="3324"/>
                  </a:lnTo>
                  <a:lnTo>
                    <a:pt x="1599" y="3335"/>
                  </a:lnTo>
                  <a:lnTo>
                    <a:pt x="1649" y="3338"/>
                  </a:lnTo>
                  <a:lnTo>
                    <a:pt x="1699" y="3335"/>
                  </a:lnTo>
                  <a:lnTo>
                    <a:pt x="1746" y="3324"/>
                  </a:lnTo>
                  <a:lnTo>
                    <a:pt x="1795" y="3307"/>
                  </a:lnTo>
                  <a:lnTo>
                    <a:pt x="1842" y="3283"/>
                  </a:lnTo>
                  <a:lnTo>
                    <a:pt x="1887" y="3253"/>
                  </a:lnTo>
                  <a:lnTo>
                    <a:pt x="1932" y="3219"/>
                  </a:lnTo>
                  <a:lnTo>
                    <a:pt x="1975" y="3177"/>
                  </a:lnTo>
                  <a:lnTo>
                    <a:pt x="2018" y="3131"/>
                  </a:lnTo>
                  <a:lnTo>
                    <a:pt x="2058" y="3079"/>
                  </a:lnTo>
                  <a:lnTo>
                    <a:pt x="2096" y="3022"/>
                  </a:lnTo>
                  <a:lnTo>
                    <a:pt x="2133" y="2961"/>
                  </a:lnTo>
                  <a:lnTo>
                    <a:pt x="2169" y="2895"/>
                  </a:lnTo>
                  <a:lnTo>
                    <a:pt x="2067" y="2875"/>
                  </a:lnTo>
                  <a:lnTo>
                    <a:pt x="1965" y="2851"/>
                  </a:lnTo>
                  <a:lnTo>
                    <a:pt x="1860" y="2821"/>
                  </a:lnTo>
                  <a:lnTo>
                    <a:pt x="1754" y="2787"/>
                  </a:lnTo>
                  <a:lnTo>
                    <a:pt x="1648" y="2748"/>
                  </a:lnTo>
                  <a:close/>
                  <a:moveTo>
                    <a:pt x="2344" y="2378"/>
                  </a:moveTo>
                  <a:lnTo>
                    <a:pt x="2267" y="2430"/>
                  </a:lnTo>
                  <a:lnTo>
                    <a:pt x="2186" y="2481"/>
                  </a:lnTo>
                  <a:lnTo>
                    <a:pt x="2104" y="2531"/>
                  </a:lnTo>
                  <a:lnTo>
                    <a:pt x="2020" y="2577"/>
                  </a:lnTo>
                  <a:lnTo>
                    <a:pt x="1934" y="2621"/>
                  </a:lnTo>
                  <a:lnTo>
                    <a:pt x="1849" y="2662"/>
                  </a:lnTo>
                  <a:lnTo>
                    <a:pt x="1948" y="2691"/>
                  </a:lnTo>
                  <a:lnTo>
                    <a:pt x="2044" y="2718"/>
                  </a:lnTo>
                  <a:lnTo>
                    <a:pt x="2139" y="2738"/>
                  </a:lnTo>
                  <a:lnTo>
                    <a:pt x="2233" y="2754"/>
                  </a:lnTo>
                  <a:lnTo>
                    <a:pt x="2265" y="2666"/>
                  </a:lnTo>
                  <a:lnTo>
                    <a:pt x="2295" y="2574"/>
                  </a:lnTo>
                  <a:lnTo>
                    <a:pt x="2322" y="2477"/>
                  </a:lnTo>
                  <a:lnTo>
                    <a:pt x="2344" y="2378"/>
                  </a:lnTo>
                  <a:close/>
                  <a:moveTo>
                    <a:pt x="953" y="2378"/>
                  </a:moveTo>
                  <a:lnTo>
                    <a:pt x="976" y="2477"/>
                  </a:lnTo>
                  <a:lnTo>
                    <a:pt x="1001" y="2574"/>
                  </a:lnTo>
                  <a:lnTo>
                    <a:pt x="1031" y="2666"/>
                  </a:lnTo>
                  <a:lnTo>
                    <a:pt x="1064" y="2754"/>
                  </a:lnTo>
                  <a:lnTo>
                    <a:pt x="1157" y="2738"/>
                  </a:lnTo>
                  <a:lnTo>
                    <a:pt x="1252" y="2718"/>
                  </a:lnTo>
                  <a:lnTo>
                    <a:pt x="1349" y="2691"/>
                  </a:lnTo>
                  <a:lnTo>
                    <a:pt x="1447" y="2662"/>
                  </a:lnTo>
                  <a:lnTo>
                    <a:pt x="1363" y="2621"/>
                  </a:lnTo>
                  <a:lnTo>
                    <a:pt x="1277" y="2577"/>
                  </a:lnTo>
                  <a:lnTo>
                    <a:pt x="1192" y="2531"/>
                  </a:lnTo>
                  <a:lnTo>
                    <a:pt x="1110" y="2481"/>
                  </a:lnTo>
                  <a:lnTo>
                    <a:pt x="1030" y="2430"/>
                  </a:lnTo>
                  <a:lnTo>
                    <a:pt x="953" y="2378"/>
                  </a:lnTo>
                  <a:close/>
                  <a:moveTo>
                    <a:pt x="2908" y="1869"/>
                  </a:moveTo>
                  <a:lnTo>
                    <a:pt x="2841" y="1947"/>
                  </a:lnTo>
                  <a:lnTo>
                    <a:pt x="2769" y="2025"/>
                  </a:lnTo>
                  <a:lnTo>
                    <a:pt x="2691" y="2101"/>
                  </a:lnTo>
                  <a:lnTo>
                    <a:pt x="2609" y="2175"/>
                  </a:lnTo>
                  <a:lnTo>
                    <a:pt x="2522" y="2246"/>
                  </a:lnTo>
                  <a:lnTo>
                    <a:pt x="2503" y="2358"/>
                  </a:lnTo>
                  <a:lnTo>
                    <a:pt x="2480" y="2468"/>
                  </a:lnTo>
                  <a:lnTo>
                    <a:pt x="2453" y="2573"/>
                  </a:lnTo>
                  <a:lnTo>
                    <a:pt x="2422" y="2673"/>
                  </a:lnTo>
                  <a:lnTo>
                    <a:pt x="2388" y="2770"/>
                  </a:lnTo>
                  <a:lnTo>
                    <a:pt x="2430" y="2772"/>
                  </a:lnTo>
                  <a:lnTo>
                    <a:pt x="2470" y="2773"/>
                  </a:lnTo>
                  <a:lnTo>
                    <a:pt x="2543" y="2771"/>
                  </a:lnTo>
                  <a:lnTo>
                    <a:pt x="2613" y="2764"/>
                  </a:lnTo>
                  <a:lnTo>
                    <a:pt x="2678" y="2755"/>
                  </a:lnTo>
                  <a:lnTo>
                    <a:pt x="2738" y="2740"/>
                  </a:lnTo>
                  <a:lnTo>
                    <a:pt x="2794" y="2722"/>
                  </a:lnTo>
                  <a:lnTo>
                    <a:pt x="2798" y="2693"/>
                  </a:lnTo>
                  <a:lnTo>
                    <a:pt x="2807" y="2666"/>
                  </a:lnTo>
                  <a:lnTo>
                    <a:pt x="2822" y="2642"/>
                  </a:lnTo>
                  <a:lnTo>
                    <a:pt x="2840" y="2621"/>
                  </a:lnTo>
                  <a:lnTo>
                    <a:pt x="2861" y="2603"/>
                  </a:lnTo>
                  <a:lnTo>
                    <a:pt x="2886" y="2589"/>
                  </a:lnTo>
                  <a:lnTo>
                    <a:pt x="2914" y="2580"/>
                  </a:lnTo>
                  <a:lnTo>
                    <a:pt x="2944" y="2578"/>
                  </a:lnTo>
                  <a:lnTo>
                    <a:pt x="2972" y="2581"/>
                  </a:lnTo>
                  <a:lnTo>
                    <a:pt x="2999" y="2589"/>
                  </a:lnTo>
                  <a:lnTo>
                    <a:pt x="3017" y="2566"/>
                  </a:lnTo>
                  <a:lnTo>
                    <a:pt x="3033" y="2540"/>
                  </a:lnTo>
                  <a:lnTo>
                    <a:pt x="3053" y="2500"/>
                  </a:lnTo>
                  <a:lnTo>
                    <a:pt x="3068" y="2457"/>
                  </a:lnTo>
                  <a:lnTo>
                    <a:pt x="3077" y="2411"/>
                  </a:lnTo>
                  <a:lnTo>
                    <a:pt x="3082" y="2363"/>
                  </a:lnTo>
                  <a:lnTo>
                    <a:pt x="3081" y="2314"/>
                  </a:lnTo>
                  <a:lnTo>
                    <a:pt x="3076" y="2262"/>
                  </a:lnTo>
                  <a:lnTo>
                    <a:pt x="3066" y="2209"/>
                  </a:lnTo>
                  <a:lnTo>
                    <a:pt x="3050" y="2156"/>
                  </a:lnTo>
                  <a:lnTo>
                    <a:pt x="3031" y="2100"/>
                  </a:lnTo>
                  <a:lnTo>
                    <a:pt x="3006" y="2044"/>
                  </a:lnTo>
                  <a:lnTo>
                    <a:pt x="2978" y="1987"/>
                  </a:lnTo>
                  <a:lnTo>
                    <a:pt x="2945" y="1928"/>
                  </a:lnTo>
                  <a:lnTo>
                    <a:pt x="2908" y="1869"/>
                  </a:lnTo>
                  <a:close/>
                  <a:moveTo>
                    <a:pt x="389" y="1869"/>
                  </a:moveTo>
                  <a:lnTo>
                    <a:pt x="349" y="1934"/>
                  </a:lnTo>
                  <a:lnTo>
                    <a:pt x="313" y="1998"/>
                  </a:lnTo>
                  <a:lnTo>
                    <a:pt x="283" y="2061"/>
                  </a:lnTo>
                  <a:lnTo>
                    <a:pt x="259" y="2123"/>
                  </a:lnTo>
                  <a:lnTo>
                    <a:pt x="239" y="2183"/>
                  </a:lnTo>
                  <a:lnTo>
                    <a:pt x="226" y="2242"/>
                  </a:lnTo>
                  <a:lnTo>
                    <a:pt x="218" y="2299"/>
                  </a:lnTo>
                  <a:lnTo>
                    <a:pt x="239" y="2313"/>
                  </a:lnTo>
                  <a:lnTo>
                    <a:pt x="260" y="2331"/>
                  </a:lnTo>
                  <a:lnTo>
                    <a:pt x="276" y="2352"/>
                  </a:lnTo>
                  <a:lnTo>
                    <a:pt x="288" y="2375"/>
                  </a:lnTo>
                  <a:lnTo>
                    <a:pt x="296" y="2402"/>
                  </a:lnTo>
                  <a:lnTo>
                    <a:pt x="298" y="2429"/>
                  </a:lnTo>
                  <a:lnTo>
                    <a:pt x="296" y="2457"/>
                  </a:lnTo>
                  <a:lnTo>
                    <a:pt x="287" y="2483"/>
                  </a:lnTo>
                  <a:lnTo>
                    <a:pt x="274" y="2507"/>
                  </a:lnTo>
                  <a:lnTo>
                    <a:pt x="257" y="2529"/>
                  </a:lnTo>
                  <a:lnTo>
                    <a:pt x="260" y="2533"/>
                  </a:lnTo>
                  <a:lnTo>
                    <a:pt x="262" y="2537"/>
                  </a:lnTo>
                  <a:lnTo>
                    <a:pt x="264" y="2540"/>
                  </a:lnTo>
                  <a:lnTo>
                    <a:pt x="287" y="2576"/>
                  </a:lnTo>
                  <a:lnTo>
                    <a:pt x="316" y="2610"/>
                  </a:lnTo>
                  <a:lnTo>
                    <a:pt x="349" y="2640"/>
                  </a:lnTo>
                  <a:lnTo>
                    <a:pt x="387" y="2667"/>
                  </a:lnTo>
                  <a:lnTo>
                    <a:pt x="428" y="2691"/>
                  </a:lnTo>
                  <a:lnTo>
                    <a:pt x="474" y="2712"/>
                  </a:lnTo>
                  <a:lnTo>
                    <a:pt x="523" y="2731"/>
                  </a:lnTo>
                  <a:lnTo>
                    <a:pt x="576" y="2746"/>
                  </a:lnTo>
                  <a:lnTo>
                    <a:pt x="634" y="2758"/>
                  </a:lnTo>
                  <a:lnTo>
                    <a:pt x="695" y="2766"/>
                  </a:lnTo>
                  <a:lnTo>
                    <a:pt x="759" y="2772"/>
                  </a:lnTo>
                  <a:lnTo>
                    <a:pt x="827" y="2773"/>
                  </a:lnTo>
                  <a:lnTo>
                    <a:pt x="853" y="2773"/>
                  </a:lnTo>
                  <a:lnTo>
                    <a:pt x="881" y="2771"/>
                  </a:lnTo>
                  <a:lnTo>
                    <a:pt x="908" y="2768"/>
                  </a:lnTo>
                  <a:lnTo>
                    <a:pt x="874" y="2673"/>
                  </a:lnTo>
                  <a:lnTo>
                    <a:pt x="843" y="2573"/>
                  </a:lnTo>
                  <a:lnTo>
                    <a:pt x="817" y="2467"/>
                  </a:lnTo>
                  <a:lnTo>
                    <a:pt x="794" y="2358"/>
                  </a:lnTo>
                  <a:lnTo>
                    <a:pt x="775" y="2246"/>
                  </a:lnTo>
                  <a:lnTo>
                    <a:pt x="688" y="2175"/>
                  </a:lnTo>
                  <a:lnTo>
                    <a:pt x="606" y="2101"/>
                  </a:lnTo>
                  <a:lnTo>
                    <a:pt x="529" y="2025"/>
                  </a:lnTo>
                  <a:lnTo>
                    <a:pt x="456" y="1947"/>
                  </a:lnTo>
                  <a:lnTo>
                    <a:pt x="389" y="1869"/>
                  </a:lnTo>
                  <a:close/>
                  <a:moveTo>
                    <a:pt x="2547" y="1459"/>
                  </a:moveTo>
                  <a:lnTo>
                    <a:pt x="2554" y="1552"/>
                  </a:lnTo>
                  <a:lnTo>
                    <a:pt x="2558" y="1647"/>
                  </a:lnTo>
                  <a:lnTo>
                    <a:pt x="2559" y="1744"/>
                  </a:lnTo>
                  <a:lnTo>
                    <a:pt x="2558" y="1841"/>
                  </a:lnTo>
                  <a:lnTo>
                    <a:pt x="2554" y="1936"/>
                  </a:lnTo>
                  <a:lnTo>
                    <a:pt x="2547" y="2030"/>
                  </a:lnTo>
                  <a:lnTo>
                    <a:pt x="2622" y="1960"/>
                  </a:lnTo>
                  <a:lnTo>
                    <a:pt x="2691" y="1889"/>
                  </a:lnTo>
                  <a:lnTo>
                    <a:pt x="2757" y="1817"/>
                  </a:lnTo>
                  <a:lnTo>
                    <a:pt x="2818" y="1744"/>
                  </a:lnTo>
                  <a:lnTo>
                    <a:pt x="2758" y="1672"/>
                  </a:lnTo>
                  <a:lnTo>
                    <a:pt x="2693" y="1601"/>
                  </a:lnTo>
                  <a:lnTo>
                    <a:pt x="2623" y="1530"/>
                  </a:lnTo>
                  <a:lnTo>
                    <a:pt x="2547" y="1459"/>
                  </a:lnTo>
                  <a:close/>
                  <a:moveTo>
                    <a:pt x="749" y="1459"/>
                  </a:moveTo>
                  <a:lnTo>
                    <a:pt x="674" y="1530"/>
                  </a:lnTo>
                  <a:lnTo>
                    <a:pt x="604" y="1601"/>
                  </a:lnTo>
                  <a:lnTo>
                    <a:pt x="538" y="1673"/>
                  </a:lnTo>
                  <a:lnTo>
                    <a:pt x="479" y="1745"/>
                  </a:lnTo>
                  <a:lnTo>
                    <a:pt x="539" y="1817"/>
                  </a:lnTo>
                  <a:lnTo>
                    <a:pt x="605" y="1889"/>
                  </a:lnTo>
                  <a:lnTo>
                    <a:pt x="675" y="1960"/>
                  </a:lnTo>
                  <a:lnTo>
                    <a:pt x="749" y="2030"/>
                  </a:lnTo>
                  <a:lnTo>
                    <a:pt x="743" y="1937"/>
                  </a:lnTo>
                  <a:lnTo>
                    <a:pt x="739" y="1841"/>
                  </a:lnTo>
                  <a:lnTo>
                    <a:pt x="738" y="1744"/>
                  </a:lnTo>
                  <a:lnTo>
                    <a:pt x="739" y="1647"/>
                  </a:lnTo>
                  <a:lnTo>
                    <a:pt x="743" y="1552"/>
                  </a:lnTo>
                  <a:lnTo>
                    <a:pt x="749" y="1459"/>
                  </a:lnTo>
                  <a:close/>
                  <a:moveTo>
                    <a:pt x="1648" y="899"/>
                  </a:moveTo>
                  <a:lnTo>
                    <a:pt x="1521" y="954"/>
                  </a:lnTo>
                  <a:lnTo>
                    <a:pt x="1393" y="1017"/>
                  </a:lnTo>
                  <a:lnTo>
                    <a:pt x="1267" y="1085"/>
                  </a:lnTo>
                  <a:lnTo>
                    <a:pt x="1174" y="1141"/>
                  </a:lnTo>
                  <a:lnTo>
                    <a:pt x="1084" y="1199"/>
                  </a:lnTo>
                  <a:lnTo>
                    <a:pt x="998" y="1260"/>
                  </a:lnTo>
                  <a:lnTo>
                    <a:pt x="916" y="1321"/>
                  </a:lnTo>
                  <a:lnTo>
                    <a:pt x="903" y="1424"/>
                  </a:lnTo>
                  <a:lnTo>
                    <a:pt x="893" y="1529"/>
                  </a:lnTo>
                  <a:lnTo>
                    <a:pt x="888" y="1635"/>
                  </a:lnTo>
                  <a:lnTo>
                    <a:pt x="886" y="1744"/>
                  </a:lnTo>
                  <a:lnTo>
                    <a:pt x="888" y="1852"/>
                  </a:lnTo>
                  <a:lnTo>
                    <a:pt x="893" y="1959"/>
                  </a:lnTo>
                  <a:lnTo>
                    <a:pt x="903" y="2064"/>
                  </a:lnTo>
                  <a:lnTo>
                    <a:pt x="916" y="2166"/>
                  </a:lnTo>
                  <a:lnTo>
                    <a:pt x="999" y="2229"/>
                  </a:lnTo>
                  <a:lnTo>
                    <a:pt x="1085" y="2289"/>
                  </a:lnTo>
                  <a:lnTo>
                    <a:pt x="1175" y="2346"/>
                  </a:lnTo>
                  <a:lnTo>
                    <a:pt x="1267" y="2402"/>
                  </a:lnTo>
                  <a:lnTo>
                    <a:pt x="1362" y="2454"/>
                  </a:lnTo>
                  <a:lnTo>
                    <a:pt x="1457" y="2502"/>
                  </a:lnTo>
                  <a:lnTo>
                    <a:pt x="1552" y="2547"/>
                  </a:lnTo>
                  <a:lnTo>
                    <a:pt x="1648" y="2588"/>
                  </a:lnTo>
                  <a:lnTo>
                    <a:pt x="1744" y="2547"/>
                  </a:lnTo>
                  <a:lnTo>
                    <a:pt x="1840" y="2502"/>
                  </a:lnTo>
                  <a:lnTo>
                    <a:pt x="1935" y="2454"/>
                  </a:lnTo>
                  <a:lnTo>
                    <a:pt x="2029" y="2402"/>
                  </a:lnTo>
                  <a:lnTo>
                    <a:pt x="2122" y="2346"/>
                  </a:lnTo>
                  <a:lnTo>
                    <a:pt x="2211" y="2288"/>
                  </a:lnTo>
                  <a:lnTo>
                    <a:pt x="2297" y="2229"/>
                  </a:lnTo>
                  <a:lnTo>
                    <a:pt x="2381" y="2166"/>
                  </a:lnTo>
                  <a:lnTo>
                    <a:pt x="2394" y="2064"/>
                  </a:lnTo>
                  <a:lnTo>
                    <a:pt x="2403" y="1959"/>
                  </a:lnTo>
                  <a:lnTo>
                    <a:pt x="2409" y="1852"/>
                  </a:lnTo>
                  <a:lnTo>
                    <a:pt x="2411" y="1744"/>
                  </a:lnTo>
                  <a:lnTo>
                    <a:pt x="2409" y="1635"/>
                  </a:lnTo>
                  <a:lnTo>
                    <a:pt x="2403" y="1528"/>
                  </a:lnTo>
                  <a:lnTo>
                    <a:pt x="2394" y="1423"/>
                  </a:lnTo>
                  <a:lnTo>
                    <a:pt x="2381" y="1321"/>
                  </a:lnTo>
                  <a:lnTo>
                    <a:pt x="2298" y="1260"/>
                  </a:lnTo>
                  <a:lnTo>
                    <a:pt x="2213" y="1199"/>
                  </a:lnTo>
                  <a:lnTo>
                    <a:pt x="2122" y="1141"/>
                  </a:lnTo>
                  <a:lnTo>
                    <a:pt x="2029" y="1085"/>
                  </a:lnTo>
                  <a:lnTo>
                    <a:pt x="1903" y="1017"/>
                  </a:lnTo>
                  <a:lnTo>
                    <a:pt x="1776" y="954"/>
                  </a:lnTo>
                  <a:lnTo>
                    <a:pt x="1648" y="899"/>
                  </a:lnTo>
                  <a:close/>
                  <a:moveTo>
                    <a:pt x="2233" y="733"/>
                  </a:moveTo>
                  <a:lnTo>
                    <a:pt x="2139" y="749"/>
                  </a:lnTo>
                  <a:lnTo>
                    <a:pt x="2044" y="769"/>
                  </a:lnTo>
                  <a:lnTo>
                    <a:pt x="1948" y="795"/>
                  </a:lnTo>
                  <a:lnTo>
                    <a:pt x="1849" y="824"/>
                  </a:lnTo>
                  <a:lnTo>
                    <a:pt x="1934" y="865"/>
                  </a:lnTo>
                  <a:lnTo>
                    <a:pt x="2020" y="910"/>
                  </a:lnTo>
                  <a:lnTo>
                    <a:pt x="2104" y="956"/>
                  </a:lnTo>
                  <a:lnTo>
                    <a:pt x="2187" y="1006"/>
                  </a:lnTo>
                  <a:lnTo>
                    <a:pt x="2267" y="1057"/>
                  </a:lnTo>
                  <a:lnTo>
                    <a:pt x="2344" y="1110"/>
                  </a:lnTo>
                  <a:lnTo>
                    <a:pt x="2322" y="1009"/>
                  </a:lnTo>
                  <a:lnTo>
                    <a:pt x="2295" y="913"/>
                  </a:lnTo>
                  <a:lnTo>
                    <a:pt x="2265" y="821"/>
                  </a:lnTo>
                  <a:lnTo>
                    <a:pt x="2233" y="733"/>
                  </a:lnTo>
                  <a:close/>
                  <a:moveTo>
                    <a:pt x="1064" y="733"/>
                  </a:moveTo>
                  <a:lnTo>
                    <a:pt x="1031" y="821"/>
                  </a:lnTo>
                  <a:lnTo>
                    <a:pt x="1001" y="913"/>
                  </a:lnTo>
                  <a:lnTo>
                    <a:pt x="976" y="1009"/>
                  </a:lnTo>
                  <a:lnTo>
                    <a:pt x="953" y="1110"/>
                  </a:lnTo>
                  <a:lnTo>
                    <a:pt x="1030" y="1057"/>
                  </a:lnTo>
                  <a:lnTo>
                    <a:pt x="1109" y="1006"/>
                  </a:lnTo>
                  <a:lnTo>
                    <a:pt x="1192" y="956"/>
                  </a:lnTo>
                  <a:lnTo>
                    <a:pt x="1277" y="910"/>
                  </a:lnTo>
                  <a:lnTo>
                    <a:pt x="1363" y="866"/>
                  </a:lnTo>
                  <a:lnTo>
                    <a:pt x="1447" y="825"/>
                  </a:lnTo>
                  <a:lnTo>
                    <a:pt x="1349" y="795"/>
                  </a:lnTo>
                  <a:lnTo>
                    <a:pt x="1252" y="769"/>
                  </a:lnTo>
                  <a:lnTo>
                    <a:pt x="1157" y="749"/>
                  </a:lnTo>
                  <a:lnTo>
                    <a:pt x="1064" y="733"/>
                  </a:lnTo>
                  <a:close/>
                  <a:moveTo>
                    <a:pt x="2470" y="714"/>
                  </a:moveTo>
                  <a:lnTo>
                    <a:pt x="2444" y="714"/>
                  </a:lnTo>
                  <a:lnTo>
                    <a:pt x="2416" y="716"/>
                  </a:lnTo>
                  <a:lnTo>
                    <a:pt x="2388" y="717"/>
                  </a:lnTo>
                  <a:lnTo>
                    <a:pt x="2422" y="814"/>
                  </a:lnTo>
                  <a:lnTo>
                    <a:pt x="2453" y="914"/>
                  </a:lnTo>
                  <a:lnTo>
                    <a:pt x="2480" y="1019"/>
                  </a:lnTo>
                  <a:lnTo>
                    <a:pt x="2503" y="1127"/>
                  </a:lnTo>
                  <a:lnTo>
                    <a:pt x="2522" y="1241"/>
                  </a:lnTo>
                  <a:lnTo>
                    <a:pt x="2610" y="1313"/>
                  </a:lnTo>
                  <a:lnTo>
                    <a:pt x="2694" y="1387"/>
                  </a:lnTo>
                  <a:lnTo>
                    <a:pt x="2771" y="1463"/>
                  </a:lnTo>
                  <a:lnTo>
                    <a:pt x="2843" y="1541"/>
                  </a:lnTo>
                  <a:lnTo>
                    <a:pt x="2910" y="1618"/>
                  </a:lnTo>
                  <a:lnTo>
                    <a:pt x="2948" y="1556"/>
                  </a:lnTo>
                  <a:lnTo>
                    <a:pt x="2982" y="1496"/>
                  </a:lnTo>
                  <a:lnTo>
                    <a:pt x="3010" y="1438"/>
                  </a:lnTo>
                  <a:lnTo>
                    <a:pt x="3034" y="1380"/>
                  </a:lnTo>
                  <a:lnTo>
                    <a:pt x="3054" y="1325"/>
                  </a:lnTo>
                  <a:lnTo>
                    <a:pt x="3068" y="1270"/>
                  </a:lnTo>
                  <a:lnTo>
                    <a:pt x="3077" y="1218"/>
                  </a:lnTo>
                  <a:lnTo>
                    <a:pt x="3082" y="1168"/>
                  </a:lnTo>
                  <a:lnTo>
                    <a:pt x="3082" y="1119"/>
                  </a:lnTo>
                  <a:lnTo>
                    <a:pt x="3077" y="1073"/>
                  </a:lnTo>
                  <a:lnTo>
                    <a:pt x="3068" y="1028"/>
                  </a:lnTo>
                  <a:lnTo>
                    <a:pt x="3053" y="986"/>
                  </a:lnTo>
                  <a:lnTo>
                    <a:pt x="3033" y="947"/>
                  </a:lnTo>
                  <a:lnTo>
                    <a:pt x="3009" y="910"/>
                  </a:lnTo>
                  <a:lnTo>
                    <a:pt x="2981" y="877"/>
                  </a:lnTo>
                  <a:lnTo>
                    <a:pt x="2948" y="846"/>
                  </a:lnTo>
                  <a:lnTo>
                    <a:pt x="2910" y="819"/>
                  </a:lnTo>
                  <a:lnTo>
                    <a:pt x="2868" y="795"/>
                  </a:lnTo>
                  <a:lnTo>
                    <a:pt x="2823" y="773"/>
                  </a:lnTo>
                  <a:lnTo>
                    <a:pt x="2773" y="756"/>
                  </a:lnTo>
                  <a:lnTo>
                    <a:pt x="2720" y="741"/>
                  </a:lnTo>
                  <a:lnTo>
                    <a:pt x="2663" y="729"/>
                  </a:lnTo>
                  <a:lnTo>
                    <a:pt x="2601" y="721"/>
                  </a:lnTo>
                  <a:lnTo>
                    <a:pt x="2538" y="715"/>
                  </a:lnTo>
                  <a:lnTo>
                    <a:pt x="2470" y="714"/>
                  </a:lnTo>
                  <a:close/>
                  <a:moveTo>
                    <a:pt x="827" y="714"/>
                  </a:moveTo>
                  <a:lnTo>
                    <a:pt x="759" y="715"/>
                  </a:lnTo>
                  <a:lnTo>
                    <a:pt x="695" y="721"/>
                  </a:lnTo>
                  <a:lnTo>
                    <a:pt x="634" y="729"/>
                  </a:lnTo>
                  <a:lnTo>
                    <a:pt x="576" y="741"/>
                  </a:lnTo>
                  <a:lnTo>
                    <a:pt x="523" y="756"/>
                  </a:lnTo>
                  <a:lnTo>
                    <a:pt x="474" y="773"/>
                  </a:lnTo>
                  <a:lnTo>
                    <a:pt x="428" y="795"/>
                  </a:lnTo>
                  <a:lnTo>
                    <a:pt x="387" y="820"/>
                  </a:lnTo>
                  <a:lnTo>
                    <a:pt x="349" y="846"/>
                  </a:lnTo>
                  <a:lnTo>
                    <a:pt x="316" y="877"/>
                  </a:lnTo>
                  <a:lnTo>
                    <a:pt x="287" y="910"/>
                  </a:lnTo>
                  <a:lnTo>
                    <a:pt x="264" y="947"/>
                  </a:lnTo>
                  <a:lnTo>
                    <a:pt x="244" y="986"/>
                  </a:lnTo>
                  <a:lnTo>
                    <a:pt x="229" y="1028"/>
                  </a:lnTo>
                  <a:lnTo>
                    <a:pt x="219" y="1073"/>
                  </a:lnTo>
                  <a:lnTo>
                    <a:pt x="214" y="1119"/>
                  </a:lnTo>
                  <a:lnTo>
                    <a:pt x="214" y="1168"/>
                  </a:lnTo>
                  <a:lnTo>
                    <a:pt x="219" y="1218"/>
                  </a:lnTo>
                  <a:lnTo>
                    <a:pt x="229" y="1270"/>
                  </a:lnTo>
                  <a:lnTo>
                    <a:pt x="244" y="1325"/>
                  </a:lnTo>
                  <a:lnTo>
                    <a:pt x="263" y="1381"/>
                  </a:lnTo>
                  <a:lnTo>
                    <a:pt x="286" y="1438"/>
                  </a:lnTo>
                  <a:lnTo>
                    <a:pt x="315" y="1496"/>
                  </a:lnTo>
                  <a:lnTo>
                    <a:pt x="349" y="1556"/>
                  </a:lnTo>
                  <a:lnTo>
                    <a:pt x="387" y="1618"/>
                  </a:lnTo>
                  <a:lnTo>
                    <a:pt x="454" y="1541"/>
                  </a:lnTo>
                  <a:lnTo>
                    <a:pt x="526" y="1463"/>
                  </a:lnTo>
                  <a:lnTo>
                    <a:pt x="603" y="1388"/>
                  </a:lnTo>
                  <a:lnTo>
                    <a:pt x="687" y="1313"/>
                  </a:lnTo>
                  <a:lnTo>
                    <a:pt x="775" y="1241"/>
                  </a:lnTo>
                  <a:lnTo>
                    <a:pt x="794" y="1127"/>
                  </a:lnTo>
                  <a:lnTo>
                    <a:pt x="817" y="1019"/>
                  </a:lnTo>
                  <a:lnTo>
                    <a:pt x="843" y="914"/>
                  </a:lnTo>
                  <a:lnTo>
                    <a:pt x="874" y="814"/>
                  </a:lnTo>
                  <a:lnTo>
                    <a:pt x="908" y="717"/>
                  </a:lnTo>
                  <a:lnTo>
                    <a:pt x="881" y="716"/>
                  </a:lnTo>
                  <a:lnTo>
                    <a:pt x="853" y="714"/>
                  </a:lnTo>
                  <a:lnTo>
                    <a:pt x="827" y="714"/>
                  </a:lnTo>
                  <a:close/>
                  <a:moveTo>
                    <a:pt x="1649" y="149"/>
                  </a:moveTo>
                  <a:lnTo>
                    <a:pt x="1601" y="152"/>
                  </a:lnTo>
                  <a:lnTo>
                    <a:pt x="1553" y="163"/>
                  </a:lnTo>
                  <a:lnTo>
                    <a:pt x="1508" y="179"/>
                  </a:lnTo>
                  <a:lnTo>
                    <a:pt x="1462" y="201"/>
                  </a:lnTo>
                  <a:lnTo>
                    <a:pt x="1418" y="228"/>
                  </a:lnTo>
                  <a:lnTo>
                    <a:pt x="1374" y="261"/>
                  </a:lnTo>
                  <a:lnTo>
                    <a:pt x="1333" y="300"/>
                  </a:lnTo>
                  <a:lnTo>
                    <a:pt x="1337" y="316"/>
                  </a:lnTo>
                  <a:lnTo>
                    <a:pt x="1339" y="332"/>
                  </a:lnTo>
                  <a:lnTo>
                    <a:pt x="1336" y="362"/>
                  </a:lnTo>
                  <a:lnTo>
                    <a:pt x="1328" y="391"/>
                  </a:lnTo>
                  <a:lnTo>
                    <a:pt x="1314" y="416"/>
                  </a:lnTo>
                  <a:lnTo>
                    <a:pt x="1296" y="439"/>
                  </a:lnTo>
                  <a:lnTo>
                    <a:pt x="1274" y="456"/>
                  </a:lnTo>
                  <a:lnTo>
                    <a:pt x="1248" y="470"/>
                  </a:lnTo>
                  <a:lnTo>
                    <a:pt x="1220" y="479"/>
                  </a:lnTo>
                  <a:lnTo>
                    <a:pt x="1190" y="482"/>
                  </a:lnTo>
                  <a:lnTo>
                    <a:pt x="1158" y="535"/>
                  </a:lnTo>
                  <a:lnTo>
                    <a:pt x="1127" y="592"/>
                  </a:lnTo>
                  <a:lnTo>
                    <a:pt x="1229" y="611"/>
                  </a:lnTo>
                  <a:lnTo>
                    <a:pt x="1332" y="636"/>
                  </a:lnTo>
                  <a:lnTo>
                    <a:pt x="1437" y="665"/>
                  </a:lnTo>
                  <a:lnTo>
                    <a:pt x="1542" y="700"/>
                  </a:lnTo>
                  <a:lnTo>
                    <a:pt x="1648" y="739"/>
                  </a:lnTo>
                  <a:lnTo>
                    <a:pt x="1754" y="700"/>
                  </a:lnTo>
                  <a:lnTo>
                    <a:pt x="1860" y="665"/>
                  </a:lnTo>
                  <a:lnTo>
                    <a:pt x="1965" y="635"/>
                  </a:lnTo>
                  <a:lnTo>
                    <a:pt x="2067" y="611"/>
                  </a:lnTo>
                  <a:lnTo>
                    <a:pt x="2168" y="591"/>
                  </a:lnTo>
                  <a:lnTo>
                    <a:pt x="2133" y="525"/>
                  </a:lnTo>
                  <a:lnTo>
                    <a:pt x="2096" y="464"/>
                  </a:lnTo>
                  <a:lnTo>
                    <a:pt x="2058" y="408"/>
                  </a:lnTo>
                  <a:lnTo>
                    <a:pt x="2016" y="356"/>
                  </a:lnTo>
                  <a:lnTo>
                    <a:pt x="1975" y="310"/>
                  </a:lnTo>
                  <a:lnTo>
                    <a:pt x="1932" y="268"/>
                  </a:lnTo>
                  <a:lnTo>
                    <a:pt x="1887" y="232"/>
                  </a:lnTo>
                  <a:lnTo>
                    <a:pt x="1842" y="204"/>
                  </a:lnTo>
                  <a:lnTo>
                    <a:pt x="1795" y="180"/>
                  </a:lnTo>
                  <a:lnTo>
                    <a:pt x="1746" y="163"/>
                  </a:lnTo>
                  <a:lnTo>
                    <a:pt x="1699" y="152"/>
                  </a:lnTo>
                  <a:lnTo>
                    <a:pt x="1649" y="149"/>
                  </a:lnTo>
                  <a:close/>
                  <a:moveTo>
                    <a:pt x="1649" y="0"/>
                  </a:moveTo>
                  <a:lnTo>
                    <a:pt x="1706" y="3"/>
                  </a:lnTo>
                  <a:lnTo>
                    <a:pt x="1763" y="13"/>
                  </a:lnTo>
                  <a:lnTo>
                    <a:pt x="1818" y="30"/>
                  </a:lnTo>
                  <a:lnTo>
                    <a:pt x="1873" y="52"/>
                  </a:lnTo>
                  <a:lnTo>
                    <a:pt x="1926" y="80"/>
                  </a:lnTo>
                  <a:lnTo>
                    <a:pt x="1977" y="114"/>
                  </a:lnTo>
                  <a:lnTo>
                    <a:pt x="2028" y="154"/>
                  </a:lnTo>
                  <a:lnTo>
                    <a:pt x="2076" y="199"/>
                  </a:lnTo>
                  <a:lnTo>
                    <a:pt x="2122" y="249"/>
                  </a:lnTo>
                  <a:lnTo>
                    <a:pt x="2168" y="304"/>
                  </a:lnTo>
                  <a:lnTo>
                    <a:pt x="2210" y="365"/>
                  </a:lnTo>
                  <a:lnTo>
                    <a:pt x="2252" y="429"/>
                  </a:lnTo>
                  <a:lnTo>
                    <a:pt x="2290" y="498"/>
                  </a:lnTo>
                  <a:lnTo>
                    <a:pt x="2327" y="572"/>
                  </a:lnTo>
                  <a:lnTo>
                    <a:pt x="2400" y="566"/>
                  </a:lnTo>
                  <a:lnTo>
                    <a:pt x="2470" y="565"/>
                  </a:lnTo>
                  <a:lnTo>
                    <a:pt x="2545" y="566"/>
                  </a:lnTo>
                  <a:lnTo>
                    <a:pt x="2617" y="573"/>
                  </a:lnTo>
                  <a:lnTo>
                    <a:pt x="2686" y="582"/>
                  </a:lnTo>
                  <a:lnTo>
                    <a:pt x="2751" y="595"/>
                  </a:lnTo>
                  <a:lnTo>
                    <a:pt x="2812" y="612"/>
                  </a:lnTo>
                  <a:lnTo>
                    <a:pt x="2871" y="633"/>
                  </a:lnTo>
                  <a:lnTo>
                    <a:pt x="2925" y="656"/>
                  </a:lnTo>
                  <a:lnTo>
                    <a:pt x="2974" y="684"/>
                  </a:lnTo>
                  <a:lnTo>
                    <a:pt x="3021" y="715"/>
                  </a:lnTo>
                  <a:lnTo>
                    <a:pt x="3062" y="749"/>
                  </a:lnTo>
                  <a:lnTo>
                    <a:pt x="3100" y="787"/>
                  </a:lnTo>
                  <a:lnTo>
                    <a:pt x="3133" y="827"/>
                  </a:lnTo>
                  <a:lnTo>
                    <a:pt x="3163" y="872"/>
                  </a:lnTo>
                  <a:lnTo>
                    <a:pt x="3187" y="919"/>
                  </a:lnTo>
                  <a:lnTo>
                    <a:pt x="3206" y="970"/>
                  </a:lnTo>
                  <a:lnTo>
                    <a:pt x="3220" y="1022"/>
                  </a:lnTo>
                  <a:lnTo>
                    <a:pt x="3229" y="1077"/>
                  </a:lnTo>
                  <a:lnTo>
                    <a:pt x="3232" y="1133"/>
                  </a:lnTo>
                  <a:lnTo>
                    <a:pt x="3231" y="1191"/>
                  </a:lnTo>
                  <a:lnTo>
                    <a:pt x="3223" y="1251"/>
                  </a:lnTo>
                  <a:lnTo>
                    <a:pt x="3212" y="1312"/>
                  </a:lnTo>
                  <a:lnTo>
                    <a:pt x="3195" y="1375"/>
                  </a:lnTo>
                  <a:lnTo>
                    <a:pt x="3171" y="1439"/>
                  </a:lnTo>
                  <a:lnTo>
                    <a:pt x="3145" y="1504"/>
                  </a:lnTo>
                  <a:lnTo>
                    <a:pt x="3112" y="1570"/>
                  </a:lnTo>
                  <a:lnTo>
                    <a:pt x="3075" y="1638"/>
                  </a:lnTo>
                  <a:lnTo>
                    <a:pt x="3033" y="1705"/>
                  </a:lnTo>
                  <a:lnTo>
                    <a:pt x="3019" y="1723"/>
                  </a:lnTo>
                  <a:lnTo>
                    <a:pt x="3005" y="1742"/>
                  </a:lnTo>
                  <a:lnTo>
                    <a:pt x="3048" y="1806"/>
                  </a:lnTo>
                  <a:lnTo>
                    <a:pt x="3086" y="1869"/>
                  </a:lnTo>
                  <a:lnTo>
                    <a:pt x="3121" y="1933"/>
                  </a:lnTo>
                  <a:lnTo>
                    <a:pt x="3150" y="1996"/>
                  </a:lnTo>
                  <a:lnTo>
                    <a:pt x="3176" y="2058"/>
                  </a:lnTo>
                  <a:lnTo>
                    <a:pt x="3196" y="2120"/>
                  </a:lnTo>
                  <a:lnTo>
                    <a:pt x="3212" y="2181"/>
                  </a:lnTo>
                  <a:lnTo>
                    <a:pt x="3223" y="2240"/>
                  </a:lnTo>
                  <a:lnTo>
                    <a:pt x="3230" y="2298"/>
                  </a:lnTo>
                  <a:lnTo>
                    <a:pt x="3232" y="2355"/>
                  </a:lnTo>
                  <a:lnTo>
                    <a:pt x="3229" y="2411"/>
                  </a:lnTo>
                  <a:lnTo>
                    <a:pt x="3220" y="2465"/>
                  </a:lnTo>
                  <a:lnTo>
                    <a:pt x="3206" y="2517"/>
                  </a:lnTo>
                  <a:lnTo>
                    <a:pt x="3187" y="2567"/>
                  </a:lnTo>
                  <a:lnTo>
                    <a:pt x="3163" y="2615"/>
                  </a:lnTo>
                  <a:lnTo>
                    <a:pt x="3141" y="2648"/>
                  </a:lnTo>
                  <a:lnTo>
                    <a:pt x="3116" y="2680"/>
                  </a:lnTo>
                  <a:lnTo>
                    <a:pt x="3089" y="2709"/>
                  </a:lnTo>
                  <a:lnTo>
                    <a:pt x="3091" y="2719"/>
                  </a:lnTo>
                  <a:lnTo>
                    <a:pt x="3092" y="2727"/>
                  </a:lnTo>
                  <a:lnTo>
                    <a:pt x="3089" y="2757"/>
                  </a:lnTo>
                  <a:lnTo>
                    <a:pt x="3080" y="2785"/>
                  </a:lnTo>
                  <a:lnTo>
                    <a:pt x="3067" y="2811"/>
                  </a:lnTo>
                  <a:lnTo>
                    <a:pt x="3049" y="2833"/>
                  </a:lnTo>
                  <a:lnTo>
                    <a:pt x="3026" y="2851"/>
                  </a:lnTo>
                  <a:lnTo>
                    <a:pt x="3002" y="2865"/>
                  </a:lnTo>
                  <a:lnTo>
                    <a:pt x="2973" y="2873"/>
                  </a:lnTo>
                  <a:lnTo>
                    <a:pt x="2944" y="2876"/>
                  </a:lnTo>
                  <a:lnTo>
                    <a:pt x="2917" y="2873"/>
                  </a:lnTo>
                  <a:lnTo>
                    <a:pt x="2892" y="2866"/>
                  </a:lnTo>
                  <a:lnTo>
                    <a:pt x="2868" y="2854"/>
                  </a:lnTo>
                  <a:lnTo>
                    <a:pt x="2811" y="2874"/>
                  </a:lnTo>
                  <a:lnTo>
                    <a:pt x="2750" y="2891"/>
                  </a:lnTo>
                  <a:lnTo>
                    <a:pt x="2685" y="2905"/>
                  </a:lnTo>
                  <a:lnTo>
                    <a:pt x="2617" y="2914"/>
                  </a:lnTo>
                  <a:lnTo>
                    <a:pt x="2545" y="2920"/>
                  </a:lnTo>
                  <a:lnTo>
                    <a:pt x="2470" y="2922"/>
                  </a:lnTo>
                  <a:lnTo>
                    <a:pt x="2400" y="2921"/>
                  </a:lnTo>
                  <a:lnTo>
                    <a:pt x="2327" y="2915"/>
                  </a:lnTo>
                  <a:lnTo>
                    <a:pt x="2290" y="2988"/>
                  </a:lnTo>
                  <a:lnTo>
                    <a:pt x="2252" y="3058"/>
                  </a:lnTo>
                  <a:lnTo>
                    <a:pt x="2210" y="3122"/>
                  </a:lnTo>
                  <a:lnTo>
                    <a:pt x="2168" y="3183"/>
                  </a:lnTo>
                  <a:lnTo>
                    <a:pt x="2124" y="3238"/>
                  </a:lnTo>
                  <a:lnTo>
                    <a:pt x="2076" y="3288"/>
                  </a:lnTo>
                  <a:lnTo>
                    <a:pt x="2028" y="3333"/>
                  </a:lnTo>
                  <a:lnTo>
                    <a:pt x="1978" y="3373"/>
                  </a:lnTo>
                  <a:lnTo>
                    <a:pt x="1926" y="3407"/>
                  </a:lnTo>
                  <a:lnTo>
                    <a:pt x="1873" y="3435"/>
                  </a:lnTo>
                  <a:lnTo>
                    <a:pt x="1819" y="3457"/>
                  </a:lnTo>
                  <a:lnTo>
                    <a:pt x="1763" y="3474"/>
                  </a:lnTo>
                  <a:lnTo>
                    <a:pt x="1707" y="3484"/>
                  </a:lnTo>
                  <a:lnTo>
                    <a:pt x="1649" y="3487"/>
                  </a:lnTo>
                  <a:lnTo>
                    <a:pt x="1591" y="3484"/>
                  </a:lnTo>
                  <a:lnTo>
                    <a:pt x="1534" y="3474"/>
                  </a:lnTo>
                  <a:lnTo>
                    <a:pt x="1478" y="3457"/>
                  </a:lnTo>
                  <a:lnTo>
                    <a:pt x="1424" y="3435"/>
                  </a:lnTo>
                  <a:lnTo>
                    <a:pt x="1370" y="3407"/>
                  </a:lnTo>
                  <a:lnTo>
                    <a:pt x="1319" y="3373"/>
                  </a:lnTo>
                  <a:lnTo>
                    <a:pt x="1268" y="3333"/>
                  </a:lnTo>
                  <a:lnTo>
                    <a:pt x="1221" y="3288"/>
                  </a:lnTo>
                  <a:lnTo>
                    <a:pt x="1174" y="3238"/>
                  </a:lnTo>
                  <a:lnTo>
                    <a:pt x="1129" y="3183"/>
                  </a:lnTo>
                  <a:lnTo>
                    <a:pt x="1086" y="3122"/>
                  </a:lnTo>
                  <a:lnTo>
                    <a:pt x="1045" y="3058"/>
                  </a:lnTo>
                  <a:lnTo>
                    <a:pt x="1006" y="2988"/>
                  </a:lnTo>
                  <a:lnTo>
                    <a:pt x="970" y="2915"/>
                  </a:lnTo>
                  <a:lnTo>
                    <a:pt x="896" y="2921"/>
                  </a:lnTo>
                  <a:lnTo>
                    <a:pt x="827" y="2922"/>
                  </a:lnTo>
                  <a:lnTo>
                    <a:pt x="751" y="2920"/>
                  </a:lnTo>
                  <a:lnTo>
                    <a:pt x="679" y="2914"/>
                  </a:lnTo>
                  <a:lnTo>
                    <a:pt x="611" y="2905"/>
                  </a:lnTo>
                  <a:lnTo>
                    <a:pt x="546" y="2891"/>
                  </a:lnTo>
                  <a:lnTo>
                    <a:pt x="484" y="2874"/>
                  </a:lnTo>
                  <a:lnTo>
                    <a:pt x="427" y="2854"/>
                  </a:lnTo>
                  <a:lnTo>
                    <a:pt x="372" y="2830"/>
                  </a:lnTo>
                  <a:lnTo>
                    <a:pt x="322" y="2802"/>
                  </a:lnTo>
                  <a:lnTo>
                    <a:pt x="276" y="2772"/>
                  </a:lnTo>
                  <a:lnTo>
                    <a:pt x="234" y="2738"/>
                  </a:lnTo>
                  <a:lnTo>
                    <a:pt x="196" y="2700"/>
                  </a:lnTo>
                  <a:lnTo>
                    <a:pt x="163" y="2660"/>
                  </a:lnTo>
                  <a:lnTo>
                    <a:pt x="134" y="2615"/>
                  </a:lnTo>
                  <a:lnTo>
                    <a:pt x="124" y="2593"/>
                  </a:lnTo>
                  <a:lnTo>
                    <a:pt x="113" y="2571"/>
                  </a:lnTo>
                  <a:lnTo>
                    <a:pt x="87" y="2561"/>
                  </a:lnTo>
                  <a:lnTo>
                    <a:pt x="63" y="2549"/>
                  </a:lnTo>
                  <a:lnTo>
                    <a:pt x="41" y="2531"/>
                  </a:lnTo>
                  <a:lnTo>
                    <a:pt x="24" y="2510"/>
                  </a:lnTo>
                  <a:lnTo>
                    <a:pt x="11" y="2485"/>
                  </a:lnTo>
                  <a:lnTo>
                    <a:pt x="2" y="2458"/>
                  </a:lnTo>
                  <a:lnTo>
                    <a:pt x="0" y="2429"/>
                  </a:lnTo>
                  <a:lnTo>
                    <a:pt x="2" y="2404"/>
                  </a:lnTo>
                  <a:lnTo>
                    <a:pt x="8" y="2381"/>
                  </a:lnTo>
                  <a:lnTo>
                    <a:pt x="18" y="2360"/>
                  </a:lnTo>
                  <a:lnTo>
                    <a:pt x="32" y="2339"/>
                  </a:lnTo>
                  <a:lnTo>
                    <a:pt x="48" y="2323"/>
                  </a:lnTo>
                  <a:lnTo>
                    <a:pt x="66" y="2308"/>
                  </a:lnTo>
                  <a:lnTo>
                    <a:pt x="73" y="2241"/>
                  </a:lnTo>
                  <a:lnTo>
                    <a:pt x="86" y="2173"/>
                  </a:lnTo>
                  <a:lnTo>
                    <a:pt x="106" y="2103"/>
                  </a:lnTo>
                  <a:lnTo>
                    <a:pt x="131" y="2032"/>
                  </a:lnTo>
                  <a:lnTo>
                    <a:pt x="163" y="1961"/>
                  </a:lnTo>
                  <a:lnTo>
                    <a:pt x="200" y="1888"/>
                  </a:lnTo>
                  <a:lnTo>
                    <a:pt x="243" y="1815"/>
                  </a:lnTo>
                  <a:lnTo>
                    <a:pt x="291" y="1742"/>
                  </a:lnTo>
                  <a:lnTo>
                    <a:pt x="279" y="1723"/>
                  </a:lnTo>
                  <a:lnTo>
                    <a:pt x="265" y="1705"/>
                  </a:lnTo>
                  <a:lnTo>
                    <a:pt x="223" y="1638"/>
                  </a:lnTo>
                  <a:lnTo>
                    <a:pt x="184" y="1570"/>
                  </a:lnTo>
                  <a:lnTo>
                    <a:pt x="153" y="1504"/>
                  </a:lnTo>
                  <a:lnTo>
                    <a:pt x="125" y="1439"/>
                  </a:lnTo>
                  <a:lnTo>
                    <a:pt x="103" y="1375"/>
                  </a:lnTo>
                  <a:lnTo>
                    <a:pt x="85" y="1312"/>
                  </a:lnTo>
                  <a:lnTo>
                    <a:pt x="73" y="1251"/>
                  </a:lnTo>
                  <a:lnTo>
                    <a:pt x="66" y="1191"/>
                  </a:lnTo>
                  <a:lnTo>
                    <a:pt x="65" y="1133"/>
                  </a:lnTo>
                  <a:lnTo>
                    <a:pt x="68" y="1077"/>
                  </a:lnTo>
                  <a:lnTo>
                    <a:pt x="76" y="1022"/>
                  </a:lnTo>
                  <a:lnTo>
                    <a:pt x="90" y="970"/>
                  </a:lnTo>
                  <a:lnTo>
                    <a:pt x="109" y="919"/>
                  </a:lnTo>
                  <a:lnTo>
                    <a:pt x="134" y="872"/>
                  </a:lnTo>
                  <a:lnTo>
                    <a:pt x="163" y="827"/>
                  </a:lnTo>
                  <a:lnTo>
                    <a:pt x="196" y="787"/>
                  </a:lnTo>
                  <a:lnTo>
                    <a:pt x="234" y="749"/>
                  </a:lnTo>
                  <a:lnTo>
                    <a:pt x="276" y="715"/>
                  </a:lnTo>
                  <a:lnTo>
                    <a:pt x="322" y="684"/>
                  </a:lnTo>
                  <a:lnTo>
                    <a:pt x="372" y="656"/>
                  </a:lnTo>
                  <a:lnTo>
                    <a:pt x="427" y="633"/>
                  </a:lnTo>
                  <a:lnTo>
                    <a:pt x="484" y="612"/>
                  </a:lnTo>
                  <a:lnTo>
                    <a:pt x="546" y="595"/>
                  </a:lnTo>
                  <a:lnTo>
                    <a:pt x="611" y="582"/>
                  </a:lnTo>
                  <a:lnTo>
                    <a:pt x="679" y="573"/>
                  </a:lnTo>
                  <a:lnTo>
                    <a:pt x="751" y="566"/>
                  </a:lnTo>
                  <a:lnTo>
                    <a:pt x="827" y="565"/>
                  </a:lnTo>
                  <a:lnTo>
                    <a:pt x="896" y="566"/>
                  </a:lnTo>
                  <a:lnTo>
                    <a:pt x="970" y="572"/>
                  </a:lnTo>
                  <a:lnTo>
                    <a:pt x="999" y="512"/>
                  </a:lnTo>
                  <a:lnTo>
                    <a:pt x="1030" y="458"/>
                  </a:lnTo>
                  <a:lnTo>
                    <a:pt x="1062" y="405"/>
                  </a:lnTo>
                  <a:lnTo>
                    <a:pt x="1051" y="383"/>
                  </a:lnTo>
                  <a:lnTo>
                    <a:pt x="1044" y="358"/>
                  </a:lnTo>
                  <a:lnTo>
                    <a:pt x="1041" y="332"/>
                  </a:lnTo>
                  <a:lnTo>
                    <a:pt x="1044" y="302"/>
                  </a:lnTo>
                  <a:lnTo>
                    <a:pt x="1052" y="275"/>
                  </a:lnTo>
                  <a:lnTo>
                    <a:pt x="1066" y="249"/>
                  </a:lnTo>
                  <a:lnTo>
                    <a:pt x="1084" y="227"/>
                  </a:lnTo>
                  <a:lnTo>
                    <a:pt x="1106" y="209"/>
                  </a:lnTo>
                  <a:lnTo>
                    <a:pt x="1132" y="195"/>
                  </a:lnTo>
                  <a:lnTo>
                    <a:pt x="1159" y="187"/>
                  </a:lnTo>
                  <a:lnTo>
                    <a:pt x="1190" y="184"/>
                  </a:lnTo>
                  <a:lnTo>
                    <a:pt x="1210" y="186"/>
                  </a:lnTo>
                  <a:lnTo>
                    <a:pt x="1230" y="192"/>
                  </a:lnTo>
                  <a:lnTo>
                    <a:pt x="1278" y="149"/>
                  </a:lnTo>
                  <a:lnTo>
                    <a:pt x="1327" y="111"/>
                  </a:lnTo>
                  <a:lnTo>
                    <a:pt x="1378" y="78"/>
                  </a:lnTo>
                  <a:lnTo>
                    <a:pt x="1429" y="51"/>
                  </a:lnTo>
                  <a:lnTo>
                    <a:pt x="1482" y="29"/>
                  </a:lnTo>
                  <a:lnTo>
                    <a:pt x="1536" y="13"/>
                  </a:lnTo>
                  <a:lnTo>
                    <a:pt x="1592" y="3"/>
                  </a:lnTo>
                  <a:lnTo>
                    <a:pt x="16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Freeform 7">
              <a:extLst>
                <a:ext uri="{FF2B5EF4-FFF2-40B4-BE49-F238E27FC236}">
                  <a16:creationId xmlns:a16="http://schemas.microsoft.com/office/drawing/2014/main" id="{A61E560A-741F-48A3-90D7-58DF80CE2FAF}"/>
                </a:ext>
              </a:extLst>
            </p:cNvPr>
            <p:cNvSpPr>
              <a:spLocks/>
            </p:cNvSpPr>
            <p:nvPr/>
          </p:nvSpPr>
          <p:spPr bwMode="auto">
            <a:xfrm>
              <a:off x="1410" y="1565"/>
              <a:ext cx="54" cy="55"/>
            </a:xfrm>
            <a:custGeom>
              <a:avLst/>
              <a:gdLst>
                <a:gd name="T0" fmla="*/ 298 w 598"/>
                <a:gd name="T1" fmla="*/ 0 h 595"/>
                <a:gd name="T2" fmla="*/ 342 w 598"/>
                <a:gd name="T3" fmla="*/ 3 h 595"/>
                <a:gd name="T4" fmla="*/ 385 w 598"/>
                <a:gd name="T5" fmla="*/ 12 h 595"/>
                <a:gd name="T6" fmla="*/ 424 w 598"/>
                <a:gd name="T7" fmla="*/ 27 h 595"/>
                <a:gd name="T8" fmla="*/ 461 w 598"/>
                <a:gd name="T9" fmla="*/ 47 h 595"/>
                <a:gd name="T10" fmla="*/ 495 w 598"/>
                <a:gd name="T11" fmla="*/ 72 h 595"/>
                <a:gd name="T12" fmla="*/ 523 w 598"/>
                <a:gd name="T13" fmla="*/ 102 h 595"/>
                <a:gd name="T14" fmla="*/ 549 w 598"/>
                <a:gd name="T15" fmla="*/ 135 h 595"/>
                <a:gd name="T16" fmla="*/ 569 w 598"/>
                <a:gd name="T17" fmla="*/ 172 h 595"/>
                <a:gd name="T18" fmla="*/ 585 w 598"/>
                <a:gd name="T19" fmla="*/ 211 h 595"/>
                <a:gd name="T20" fmla="*/ 594 w 598"/>
                <a:gd name="T21" fmla="*/ 253 h 595"/>
                <a:gd name="T22" fmla="*/ 598 w 598"/>
                <a:gd name="T23" fmla="*/ 298 h 595"/>
                <a:gd name="T24" fmla="*/ 594 w 598"/>
                <a:gd name="T25" fmla="*/ 342 h 595"/>
                <a:gd name="T26" fmla="*/ 585 w 598"/>
                <a:gd name="T27" fmla="*/ 384 h 595"/>
                <a:gd name="T28" fmla="*/ 569 w 598"/>
                <a:gd name="T29" fmla="*/ 423 h 595"/>
                <a:gd name="T30" fmla="*/ 549 w 598"/>
                <a:gd name="T31" fmla="*/ 460 h 595"/>
                <a:gd name="T32" fmla="*/ 523 w 598"/>
                <a:gd name="T33" fmla="*/ 493 h 595"/>
                <a:gd name="T34" fmla="*/ 495 w 598"/>
                <a:gd name="T35" fmla="*/ 523 h 595"/>
                <a:gd name="T36" fmla="*/ 461 w 598"/>
                <a:gd name="T37" fmla="*/ 548 h 595"/>
                <a:gd name="T38" fmla="*/ 424 w 598"/>
                <a:gd name="T39" fmla="*/ 568 h 595"/>
                <a:gd name="T40" fmla="*/ 385 w 598"/>
                <a:gd name="T41" fmla="*/ 583 h 595"/>
                <a:gd name="T42" fmla="*/ 342 w 598"/>
                <a:gd name="T43" fmla="*/ 592 h 595"/>
                <a:gd name="T44" fmla="*/ 298 w 598"/>
                <a:gd name="T45" fmla="*/ 595 h 595"/>
                <a:gd name="T46" fmla="*/ 253 w 598"/>
                <a:gd name="T47" fmla="*/ 592 h 595"/>
                <a:gd name="T48" fmla="*/ 212 w 598"/>
                <a:gd name="T49" fmla="*/ 583 h 595"/>
                <a:gd name="T50" fmla="*/ 172 w 598"/>
                <a:gd name="T51" fmla="*/ 568 h 595"/>
                <a:gd name="T52" fmla="*/ 136 w 598"/>
                <a:gd name="T53" fmla="*/ 548 h 595"/>
                <a:gd name="T54" fmla="*/ 102 w 598"/>
                <a:gd name="T55" fmla="*/ 523 h 595"/>
                <a:gd name="T56" fmla="*/ 73 w 598"/>
                <a:gd name="T57" fmla="*/ 493 h 595"/>
                <a:gd name="T58" fmla="*/ 48 w 598"/>
                <a:gd name="T59" fmla="*/ 460 h 595"/>
                <a:gd name="T60" fmla="*/ 28 w 598"/>
                <a:gd name="T61" fmla="*/ 423 h 595"/>
                <a:gd name="T62" fmla="*/ 13 w 598"/>
                <a:gd name="T63" fmla="*/ 384 h 595"/>
                <a:gd name="T64" fmla="*/ 3 w 598"/>
                <a:gd name="T65" fmla="*/ 342 h 595"/>
                <a:gd name="T66" fmla="*/ 0 w 598"/>
                <a:gd name="T67" fmla="*/ 298 h 595"/>
                <a:gd name="T68" fmla="*/ 3 w 598"/>
                <a:gd name="T69" fmla="*/ 253 h 595"/>
                <a:gd name="T70" fmla="*/ 13 w 598"/>
                <a:gd name="T71" fmla="*/ 211 h 595"/>
                <a:gd name="T72" fmla="*/ 28 w 598"/>
                <a:gd name="T73" fmla="*/ 172 h 595"/>
                <a:gd name="T74" fmla="*/ 48 w 598"/>
                <a:gd name="T75" fmla="*/ 135 h 595"/>
                <a:gd name="T76" fmla="*/ 73 w 598"/>
                <a:gd name="T77" fmla="*/ 102 h 595"/>
                <a:gd name="T78" fmla="*/ 102 w 598"/>
                <a:gd name="T79" fmla="*/ 72 h 595"/>
                <a:gd name="T80" fmla="*/ 136 w 598"/>
                <a:gd name="T81" fmla="*/ 47 h 595"/>
                <a:gd name="T82" fmla="*/ 172 w 598"/>
                <a:gd name="T83" fmla="*/ 27 h 595"/>
                <a:gd name="T84" fmla="*/ 212 w 598"/>
                <a:gd name="T85" fmla="*/ 12 h 595"/>
                <a:gd name="T86" fmla="*/ 253 w 598"/>
                <a:gd name="T87" fmla="*/ 3 h 595"/>
                <a:gd name="T88" fmla="*/ 298 w 598"/>
                <a:gd name="T8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8" h="595">
                  <a:moveTo>
                    <a:pt x="298" y="0"/>
                  </a:moveTo>
                  <a:lnTo>
                    <a:pt x="342" y="3"/>
                  </a:lnTo>
                  <a:lnTo>
                    <a:pt x="385" y="12"/>
                  </a:lnTo>
                  <a:lnTo>
                    <a:pt x="424" y="27"/>
                  </a:lnTo>
                  <a:lnTo>
                    <a:pt x="461" y="47"/>
                  </a:lnTo>
                  <a:lnTo>
                    <a:pt x="495" y="72"/>
                  </a:lnTo>
                  <a:lnTo>
                    <a:pt x="523" y="102"/>
                  </a:lnTo>
                  <a:lnTo>
                    <a:pt x="549" y="135"/>
                  </a:lnTo>
                  <a:lnTo>
                    <a:pt x="569" y="172"/>
                  </a:lnTo>
                  <a:lnTo>
                    <a:pt x="585" y="211"/>
                  </a:lnTo>
                  <a:lnTo>
                    <a:pt x="594" y="253"/>
                  </a:lnTo>
                  <a:lnTo>
                    <a:pt x="598" y="298"/>
                  </a:lnTo>
                  <a:lnTo>
                    <a:pt x="594" y="342"/>
                  </a:lnTo>
                  <a:lnTo>
                    <a:pt x="585" y="384"/>
                  </a:lnTo>
                  <a:lnTo>
                    <a:pt x="569" y="423"/>
                  </a:lnTo>
                  <a:lnTo>
                    <a:pt x="549" y="460"/>
                  </a:lnTo>
                  <a:lnTo>
                    <a:pt x="523" y="493"/>
                  </a:lnTo>
                  <a:lnTo>
                    <a:pt x="495" y="523"/>
                  </a:lnTo>
                  <a:lnTo>
                    <a:pt x="461" y="548"/>
                  </a:lnTo>
                  <a:lnTo>
                    <a:pt x="424" y="568"/>
                  </a:lnTo>
                  <a:lnTo>
                    <a:pt x="385" y="583"/>
                  </a:lnTo>
                  <a:lnTo>
                    <a:pt x="342" y="592"/>
                  </a:lnTo>
                  <a:lnTo>
                    <a:pt x="298" y="595"/>
                  </a:lnTo>
                  <a:lnTo>
                    <a:pt x="253" y="592"/>
                  </a:lnTo>
                  <a:lnTo>
                    <a:pt x="212" y="583"/>
                  </a:lnTo>
                  <a:lnTo>
                    <a:pt x="172" y="568"/>
                  </a:lnTo>
                  <a:lnTo>
                    <a:pt x="136" y="548"/>
                  </a:lnTo>
                  <a:lnTo>
                    <a:pt x="102" y="523"/>
                  </a:lnTo>
                  <a:lnTo>
                    <a:pt x="73" y="493"/>
                  </a:lnTo>
                  <a:lnTo>
                    <a:pt x="48" y="460"/>
                  </a:lnTo>
                  <a:lnTo>
                    <a:pt x="28" y="423"/>
                  </a:lnTo>
                  <a:lnTo>
                    <a:pt x="13" y="384"/>
                  </a:lnTo>
                  <a:lnTo>
                    <a:pt x="3" y="342"/>
                  </a:lnTo>
                  <a:lnTo>
                    <a:pt x="0" y="298"/>
                  </a:lnTo>
                  <a:lnTo>
                    <a:pt x="3" y="253"/>
                  </a:lnTo>
                  <a:lnTo>
                    <a:pt x="13" y="211"/>
                  </a:lnTo>
                  <a:lnTo>
                    <a:pt x="28" y="172"/>
                  </a:lnTo>
                  <a:lnTo>
                    <a:pt x="48" y="135"/>
                  </a:lnTo>
                  <a:lnTo>
                    <a:pt x="73" y="102"/>
                  </a:lnTo>
                  <a:lnTo>
                    <a:pt x="102" y="72"/>
                  </a:lnTo>
                  <a:lnTo>
                    <a:pt x="136" y="47"/>
                  </a:lnTo>
                  <a:lnTo>
                    <a:pt x="172" y="27"/>
                  </a:lnTo>
                  <a:lnTo>
                    <a:pt x="212" y="12"/>
                  </a:lnTo>
                  <a:lnTo>
                    <a:pt x="253" y="3"/>
                  </a:lnTo>
                  <a:lnTo>
                    <a:pt x="2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3" name="Group 10">
            <a:extLst>
              <a:ext uri="{FF2B5EF4-FFF2-40B4-BE49-F238E27FC236}">
                <a16:creationId xmlns:a16="http://schemas.microsoft.com/office/drawing/2014/main" id="{0F403B9A-015E-4212-BEEF-57ED42B50148}"/>
              </a:ext>
            </a:extLst>
          </p:cNvPr>
          <p:cNvGrpSpPr>
            <a:grpSpLocks noChangeAspect="1"/>
          </p:cNvGrpSpPr>
          <p:nvPr/>
        </p:nvGrpSpPr>
        <p:grpSpPr bwMode="auto">
          <a:xfrm>
            <a:off x="4678463" y="2785155"/>
            <a:ext cx="396875" cy="396875"/>
            <a:chOff x="2989" y="1455"/>
            <a:chExt cx="250" cy="250"/>
          </a:xfrm>
          <a:solidFill>
            <a:schemeClr val="bg1"/>
          </a:solidFill>
        </p:grpSpPr>
        <p:sp>
          <p:nvSpPr>
            <p:cNvPr id="24" name="Freeform 12">
              <a:extLst>
                <a:ext uri="{FF2B5EF4-FFF2-40B4-BE49-F238E27FC236}">
                  <a16:creationId xmlns:a16="http://schemas.microsoft.com/office/drawing/2014/main" id="{528A7610-7774-4F8F-B282-4A4DCE116E8E}"/>
                </a:ext>
              </a:extLst>
            </p:cNvPr>
            <p:cNvSpPr>
              <a:spLocks/>
            </p:cNvSpPr>
            <p:nvPr/>
          </p:nvSpPr>
          <p:spPr bwMode="auto">
            <a:xfrm>
              <a:off x="2989" y="1455"/>
              <a:ext cx="250" cy="250"/>
            </a:xfrm>
            <a:custGeom>
              <a:avLst/>
              <a:gdLst>
                <a:gd name="T0" fmla="*/ 2620 w 3500"/>
                <a:gd name="T1" fmla="*/ 0 h 3500"/>
                <a:gd name="T2" fmla="*/ 2550 w 3500"/>
                <a:gd name="T3" fmla="*/ 78 h 3500"/>
                <a:gd name="T4" fmla="*/ 2469 w 3500"/>
                <a:gd name="T5" fmla="*/ 213 h 3500"/>
                <a:gd name="T6" fmla="*/ 389 w 3500"/>
                <a:gd name="T7" fmla="*/ 369 h 3500"/>
                <a:gd name="T8" fmla="*/ 372 w 3500"/>
                <a:gd name="T9" fmla="*/ 380 h 3500"/>
                <a:gd name="T10" fmla="*/ 369 w 3500"/>
                <a:gd name="T11" fmla="*/ 3111 h 3500"/>
                <a:gd name="T12" fmla="*/ 380 w 3500"/>
                <a:gd name="T13" fmla="*/ 3128 h 3500"/>
                <a:gd name="T14" fmla="*/ 3111 w 3500"/>
                <a:gd name="T15" fmla="*/ 3131 h 3500"/>
                <a:gd name="T16" fmla="*/ 3128 w 3500"/>
                <a:gd name="T17" fmla="*/ 3120 h 3500"/>
                <a:gd name="T18" fmla="*/ 3131 w 3500"/>
                <a:gd name="T19" fmla="*/ 1503 h 3500"/>
                <a:gd name="T20" fmla="*/ 3500 w 3500"/>
                <a:gd name="T21" fmla="*/ 862 h 3500"/>
                <a:gd name="T22" fmla="*/ 3497 w 3500"/>
                <a:gd name="T23" fmla="*/ 3160 h 3500"/>
                <a:gd name="T24" fmla="*/ 3473 w 3500"/>
                <a:gd name="T25" fmla="*/ 3252 h 3500"/>
                <a:gd name="T26" fmla="*/ 3430 w 3500"/>
                <a:gd name="T27" fmla="*/ 3333 h 3500"/>
                <a:gd name="T28" fmla="*/ 3370 w 3500"/>
                <a:gd name="T29" fmla="*/ 3401 h 3500"/>
                <a:gd name="T30" fmla="*/ 3294 w 3500"/>
                <a:gd name="T31" fmla="*/ 3454 h 3500"/>
                <a:gd name="T32" fmla="*/ 3207 w 3500"/>
                <a:gd name="T33" fmla="*/ 3488 h 3500"/>
                <a:gd name="T34" fmla="*/ 3111 w 3500"/>
                <a:gd name="T35" fmla="*/ 3500 h 3500"/>
                <a:gd name="T36" fmla="*/ 340 w 3500"/>
                <a:gd name="T37" fmla="*/ 3497 h 3500"/>
                <a:gd name="T38" fmla="*/ 248 w 3500"/>
                <a:gd name="T39" fmla="*/ 3473 h 3500"/>
                <a:gd name="T40" fmla="*/ 167 w 3500"/>
                <a:gd name="T41" fmla="*/ 3430 h 3500"/>
                <a:gd name="T42" fmla="*/ 99 w 3500"/>
                <a:gd name="T43" fmla="*/ 3370 h 3500"/>
                <a:gd name="T44" fmla="*/ 46 w 3500"/>
                <a:gd name="T45" fmla="*/ 3294 h 3500"/>
                <a:gd name="T46" fmla="*/ 12 w 3500"/>
                <a:gd name="T47" fmla="*/ 3207 h 3500"/>
                <a:gd name="T48" fmla="*/ 0 w 3500"/>
                <a:gd name="T49" fmla="*/ 3111 h 3500"/>
                <a:gd name="T50" fmla="*/ 3 w 3500"/>
                <a:gd name="T51" fmla="*/ 340 h 3500"/>
                <a:gd name="T52" fmla="*/ 27 w 3500"/>
                <a:gd name="T53" fmla="*/ 248 h 3500"/>
                <a:gd name="T54" fmla="*/ 70 w 3500"/>
                <a:gd name="T55" fmla="*/ 167 h 3500"/>
                <a:gd name="T56" fmla="*/ 130 w 3500"/>
                <a:gd name="T57" fmla="*/ 99 h 3500"/>
                <a:gd name="T58" fmla="*/ 206 w 3500"/>
                <a:gd name="T59" fmla="*/ 46 h 3500"/>
                <a:gd name="T60" fmla="*/ 293 w 3500"/>
                <a:gd name="T61" fmla="*/ 12 h 3500"/>
                <a:gd name="T62" fmla="*/ 389 w 3500"/>
                <a:gd name="T63" fmla="*/ 0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0" h="3500">
                  <a:moveTo>
                    <a:pt x="389" y="0"/>
                  </a:moveTo>
                  <a:lnTo>
                    <a:pt x="2620" y="0"/>
                  </a:lnTo>
                  <a:lnTo>
                    <a:pt x="2583" y="37"/>
                  </a:lnTo>
                  <a:lnTo>
                    <a:pt x="2550" y="78"/>
                  </a:lnTo>
                  <a:lnTo>
                    <a:pt x="2521" y="123"/>
                  </a:lnTo>
                  <a:lnTo>
                    <a:pt x="2469" y="213"/>
                  </a:lnTo>
                  <a:lnTo>
                    <a:pt x="2378" y="369"/>
                  </a:lnTo>
                  <a:lnTo>
                    <a:pt x="389" y="369"/>
                  </a:lnTo>
                  <a:lnTo>
                    <a:pt x="380" y="372"/>
                  </a:lnTo>
                  <a:lnTo>
                    <a:pt x="372" y="380"/>
                  </a:lnTo>
                  <a:lnTo>
                    <a:pt x="369" y="389"/>
                  </a:lnTo>
                  <a:lnTo>
                    <a:pt x="369" y="3111"/>
                  </a:lnTo>
                  <a:lnTo>
                    <a:pt x="372" y="3120"/>
                  </a:lnTo>
                  <a:lnTo>
                    <a:pt x="380" y="3128"/>
                  </a:lnTo>
                  <a:lnTo>
                    <a:pt x="389" y="3131"/>
                  </a:lnTo>
                  <a:lnTo>
                    <a:pt x="3111" y="3131"/>
                  </a:lnTo>
                  <a:lnTo>
                    <a:pt x="3120" y="3128"/>
                  </a:lnTo>
                  <a:lnTo>
                    <a:pt x="3128" y="3120"/>
                  </a:lnTo>
                  <a:lnTo>
                    <a:pt x="3131" y="3111"/>
                  </a:lnTo>
                  <a:lnTo>
                    <a:pt x="3131" y="1503"/>
                  </a:lnTo>
                  <a:lnTo>
                    <a:pt x="3362" y="1101"/>
                  </a:lnTo>
                  <a:lnTo>
                    <a:pt x="3500" y="862"/>
                  </a:lnTo>
                  <a:lnTo>
                    <a:pt x="3500" y="3111"/>
                  </a:lnTo>
                  <a:lnTo>
                    <a:pt x="3497" y="3160"/>
                  </a:lnTo>
                  <a:lnTo>
                    <a:pt x="3488" y="3207"/>
                  </a:lnTo>
                  <a:lnTo>
                    <a:pt x="3473" y="3252"/>
                  </a:lnTo>
                  <a:lnTo>
                    <a:pt x="3454" y="3294"/>
                  </a:lnTo>
                  <a:lnTo>
                    <a:pt x="3430" y="3333"/>
                  </a:lnTo>
                  <a:lnTo>
                    <a:pt x="3401" y="3370"/>
                  </a:lnTo>
                  <a:lnTo>
                    <a:pt x="3370" y="3401"/>
                  </a:lnTo>
                  <a:lnTo>
                    <a:pt x="3333" y="3430"/>
                  </a:lnTo>
                  <a:lnTo>
                    <a:pt x="3294" y="3454"/>
                  </a:lnTo>
                  <a:lnTo>
                    <a:pt x="3252" y="3473"/>
                  </a:lnTo>
                  <a:lnTo>
                    <a:pt x="3207" y="3488"/>
                  </a:lnTo>
                  <a:lnTo>
                    <a:pt x="3160" y="3497"/>
                  </a:lnTo>
                  <a:lnTo>
                    <a:pt x="3111" y="3500"/>
                  </a:lnTo>
                  <a:lnTo>
                    <a:pt x="389" y="3500"/>
                  </a:lnTo>
                  <a:lnTo>
                    <a:pt x="340" y="3497"/>
                  </a:lnTo>
                  <a:lnTo>
                    <a:pt x="293" y="3488"/>
                  </a:lnTo>
                  <a:lnTo>
                    <a:pt x="248" y="3473"/>
                  </a:lnTo>
                  <a:lnTo>
                    <a:pt x="206" y="3454"/>
                  </a:lnTo>
                  <a:lnTo>
                    <a:pt x="167" y="3430"/>
                  </a:lnTo>
                  <a:lnTo>
                    <a:pt x="130" y="3401"/>
                  </a:lnTo>
                  <a:lnTo>
                    <a:pt x="99" y="3370"/>
                  </a:lnTo>
                  <a:lnTo>
                    <a:pt x="70" y="3333"/>
                  </a:lnTo>
                  <a:lnTo>
                    <a:pt x="46" y="3294"/>
                  </a:lnTo>
                  <a:lnTo>
                    <a:pt x="27" y="3252"/>
                  </a:lnTo>
                  <a:lnTo>
                    <a:pt x="12" y="3207"/>
                  </a:lnTo>
                  <a:lnTo>
                    <a:pt x="3" y="3160"/>
                  </a:lnTo>
                  <a:lnTo>
                    <a:pt x="0" y="3111"/>
                  </a:lnTo>
                  <a:lnTo>
                    <a:pt x="0" y="389"/>
                  </a:lnTo>
                  <a:lnTo>
                    <a:pt x="3" y="340"/>
                  </a:lnTo>
                  <a:lnTo>
                    <a:pt x="12" y="293"/>
                  </a:lnTo>
                  <a:lnTo>
                    <a:pt x="27" y="248"/>
                  </a:lnTo>
                  <a:lnTo>
                    <a:pt x="46" y="206"/>
                  </a:lnTo>
                  <a:lnTo>
                    <a:pt x="70" y="167"/>
                  </a:lnTo>
                  <a:lnTo>
                    <a:pt x="99" y="130"/>
                  </a:lnTo>
                  <a:lnTo>
                    <a:pt x="130" y="99"/>
                  </a:lnTo>
                  <a:lnTo>
                    <a:pt x="167" y="70"/>
                  </a:lnTo>
                  <a:lnTo>
                    <a:pt x="206" y="46"/>
                  </a:lnTo>
                  <a:lnTo>
                    <a:pt x="248" y="27"/>
                  </a:lnTo>
                  <a:lnTo>
                    <a:pt x="293" y="12"/>
                  </a:lnTo>
                  <a:lnTo>
                    <a:pt x="340" y="3"/>
                  </a:lnTo>
                  <a:lnTo>
                    <a:pt x="3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Freeform 13">
              <a:extLst>
                <a:ext uri="{FF2B5EF4-FFF2-40B4-BE49-F238E27FC236}">
                  <a16:creationId xmlns:a16="http://schemas.microsoft.com/office/drawing/2014/main" id="{6857CEB1-E97F-46E5-945B-BE1EA08351D7}"/>
                </a:ext>
              </a:extLst>
            </p:cNvPr>
            <p:cNvSpPr>
              <a:spLocks/>
            </p:cNvSpPr>
            <p:nvPr/>
          </p:nvSpPr>
          <p:spPr bwMode="auto">
            <a:xfrm>
              <a:off x="3118" y="1494"/>
              <a:ext cx="99" cy="144"/>
            </a:xfrm>
            <a:custGeom>
              <a:avLst/>
              <a:gdLst>
                <a:gd name="T0" fmla="*/ 744 w 1378"/>
                <a:gd name="T1" fmla="*/ 0 h 2016"/>
                <a:gd name="T2" fmla="*/ 1378 w 1378"/>
                <a:gd name="T3" fmla="*/ 366 h 2016"/>
                <a:gd name="T4" fmla="*/ 633 w 1378"/>
                <a:gd name="T5" fmla="*/ 1657 h 2016"/>
                <a:gd name="T6" fmla="*/ 3 w 1378"/>
                <a:gd name="T7" fmla="*/ 2016 h 2016"/>
                <a:gd name="T8" fmla="*/ 0 w 1378"/>
                <a:gd name="T9" fmla="*/ 1291 h 2016"/>
                <a:gd name="T10" fmla="*/ 744 w 1378"/>
                <a:gd name="T11" fmla="*/ 0 h 2016"/>
              </a:gdLst>
              <a:ahLst/>
              <a:cxnLst>
                <a:cxn ang="0">
                  <a:pos x="T0" y="T1"/>
                </a:cxn>
                <a:cxn ang="0">
                  <a:pos x="T2" y="T3"/>
                </a:cxn>
                <a:cxn ang="0">
                  <a:pos x="T4" y="T5"/>
                </a:cxn>
                <a:cxn ang="0">
                  <a:pos x="T6" y="T7"/>
                </a:cxn>
                <a:cxn ang="0">
                  <a:pos x="T8" y="T9"/>
                </a:cxn>
                <a:cxn ang="0">
                  <a:pos x="T10" y="T11"/>
                </a:cxn>
              </a:cxnLst>
              <a:rect l="0" t="0" r="r" b="b"/>
              <a:pathLst>
                <a:path w="1378" h="2016">
                  <a:moveTo>
                    <a:pt x="744" y="0"/>
                  </a:moveTo>
                  <a:lnTo>
                    <a:pt x="1378" y="366"/>
                  </a:lnTo>
                  <a:lnTo>
                    <a:pt x="633" y="1657"/>
                  </a:lnTo>
                  <a:lnTo>
                    <a:pt x="3" y="2016"/>
                  </a:lnTo>
                  <a:lnTo>
                    <a:pt x="0" y="1291"/>
                  </a:lnTo>
                  <a:lnTo>
                    <a:pt x="7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14">
              <a:extLst>
                <a:ext uri="{FF2B5EF4-FFF2-40B4-BE49-F238E27FC236}">
                  <a16:creationId xmlns:a16="http://schemas.microsoft.com/office/drawing/2014/main" id="{C3BC0CAF-41A9-4EC5-BBBE-22119CD6E864}"/>
                </a:ext>
              </a:extLst>
            </p:cNvPr>
            <p:cNvSpPr>
              <a:spLocks/>
            </p:cNvSpPr>
            <p:nvPr/>
          </p:nvSpPr>
          <p:spPr bwMode="auto">
            <a:xfrm>
              <a:off x="3178" y="1462"/>
              <a:ext cx="54" cy="48"/>
            </a:xfrm>
            <a:custGeom>
              <a:avLst/>
              <a:gdLst>
                <a:gd name="T0" fmla="*/ 357 w 762"/>
                <a:gd name="T1" fmla="*/ 0 h 671"/>
                <a:gd name="T2" fmla="*/ 399 w 762"/>
                <a:gd name="T3" fmla="*/ 1 h 671"/>
                <a:gd name="T4" fmla="*/ 441 w 762"/>
                <a:gd name="T5" fmla="*/ 7 h 671"/>
                <a:gd name="T6" fmla="*/ 483 w 762"/>
                <a:gd name="T7" fmla="*/ 18 h 671"/>
                <a:gd name="T8" fmla="*/ 526 w 762"/>
                <a:gd name="T9" fmla="*/ 34 h 671"/>
                <a:gd name="T10" fmla="*/ 566 w 762"/>
                <a:gd name="T11" fmla="*/ 55 h 671"/>
                <a:gd name="T12" fmla="*/ 605 w 762"/>
                <a:gd name="T13" fmla="*/ 80 h 671"/>
                <a:gd name="T14" fmla="*/ 639 w 762"/>
                <a:gd name="T15" fmla="*/ 108 h 671"/>
                <a:gd name="T16" fmla="*/ 670 w 762"/>
                <a:gd name="T17" fmla="*/ 140 h 671"/>
                <a:gd name="T18" fmla="*/ 697 w 762"/>
                <a:gd name="T19" fmla="*/ 172 h 671"/>
                <a:gd name="T20" fmla="*/ 719 w 762"/>
                <a:gd name="T21" fmla="*/ 209 h 671"/>
                <a:gd name="T22" fmla="*/ 737 w 762"/>
                <a:gd name="T23" fmla="*/ 246 h 671"/>
                <a:gd name="T24" fmla="*/ 751 w 762"/>
                <a:gd name="T25" fmla="*/ 284 h 671"/>
                <a:gd name="T26" fmla="*/ 759 w 762"/>
                <a:gd name="T27" fmla="*/ 322 h 671"/>
                <a:gd name="T28" fmla="*/ 762 w 762"/>
                <a:gd name="T29" fmla="*/ 361 h 671"/>
                <a:gd name="T30" fmla="*/ 761 w 762"/>
                <a:gd name="T31" fmla="*/ 400 h 671"/>
                <a:gd name="T32" fmla="*/ 755 w 762"/>
                <a:gd name="T33" fmla="*/ 439 h 671"/>
                <a:gd name="T34" fmla="*/ 742 w 762"/>
                <a:gd name="T35" fmla="*/ 476 h 671"/>
                <a:gd name="T36" fmla="*/ 725 w 762"/>
                <a:gd name="T37" fmla="*/ 512 h 671"/>
                <a:gd name="T38" fmla="*/ 633 w 762"/>
                <a:gd name="T39" fmla="*/ 671 h 671"/>
                <a:gd name="T40" fmla="*/ 0 w 762"/>
                <a:gd name="T41" fmla="*/ 305 h 671"/>
                <a:gd name="T42" fmla="*/ 91 w 762"/>
                <a:gd name="T43" fmla="*/ 146 h 671"/>
                <a:gd name="T44" fmla="*/ 113 w 762"/>
                <a:gd name="T45" fmla="*/ 113 h 671"/>
                <a:gd name="T46" fmla="*/ 140 w 762"/>
                <a:gd name="T47" fmla="*/ 84 h 671"/>
                <a:gd name="T48" fmla="*/ 170 w 762"/>
                <a:gd name="T49" fmla="*/ 59 h 671"/>
                <a:gd name="T50" fmla="*/ 202 w 762"/>
                <a:gd name="T51" fmla="*/ 39 h 671"/>
                <a:gd name="T52" fmla="*/ 238 w 762"/>
                <a:gd name="T53" fmla="*/ 22 h 671"/>
                <a:gd name="T54" fmla="*/ 277 w 762"/>
                <a:gd name="T55" fmla="*/ 10 h 671"/>
                <a:gd name="T56" fmla="*/ 316 w 762"/>
                <a:gd name="T57" fmla="*/ 3 h 671"/>
                <a:gd name="T58" fmla="*/ 357 w 762"/>
                <a:gd name="T59"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2" h="671">
                  <a:moveTo>
                    <a:pt x="357" y="0"/>
                  </a:moveTo>
                  <a:lnTo>
                    <a:pt x="399" y="1"/>
                  </a:lnTo>
                  <a:lnTo>
                    <a:pt x="441" y="7"/>
                  </a:lnTo>
                  <a:lnTo>
                    <a:pt x="483" y="18"/>
                  </a:lnTo>
                  <a:lnTo>
                    <a:pt x="526" y="34"/>
                  </a:lnTo>
                  <a:lnTo>
                    <a:pt x="566" y="55"/>
                  </a:lnTo>
                  <a:lnTo>
                    <a:pt x="605" y="80"/>
                  </a:lnTo>
                  <a:lnTo>
                    <a:pt x="639" y="108"/>
                  </a:lnTo>
                  <a:lnTo>
                    <a:pt x="670" y="140"/>
                  </a:lnTo>
                  <a:lnTo>
                    <a:pt x="697" y="172"/>
                  </a:lnTo>
                  <a:lnTo>
                    <a:pt x="719" y="209"/>
                  </a:lnTo>
                  <a:lnTo>
                    <a:pt x="737" y="246"/>
                  </a:lnTo>
                  <a:lnTo>
                    <a:pt x="751" y="284"/>
                  </a:lnTo>
                  <a:lnTo>
                    <a:pt x="759" y="322"/>
                  </a:lnTo>
                  <a:lnTo>
                    <a:pt x="762" y="361"/>
                  </a:lnTo>
                  <a:lnTo>
                    <a:pt x="761" y="400"/>
                  </a:lnTo>
                  <a:lnTo>
                    <a:pt x="755" y="439"/>
                  </a:lnTo>
                  <a:lnTo>
                    <a:pt x="742" y="476"/>
                  </a:lnTo>
                  <a:lnTo>
                    <a:pt x="725" y="512"/>
                  </a:lnTo>
                  <a:lnTo>
                    <a:pt x="633" y="671"/>
                  </a:lnTo>
                  <a:lnTo>
                    <a:pt x="0" y="305"/>
                  </a:lnTo>
                  <a:lnTo>
                    <a:pt x="91" y="146"/>
                  </a:lnTo>
                  <a:lnTo>
                    <a:pt x="113" y="113"/>
                  </a:lnTo>
                  <a:lnTo>
                    <a:pt x="140" y="84"/>
                  </a:lnTo>
                  <a:lnTo>
                    <a:pt x="170" y="59"/>
                  </a:lnTo>
                  <a:lnTo>
                    <a:pt x="202" y="39"/>
                  </a:lnTo>
                  <a:lnTo>
                    <a:pt x="238" y="22"/>
                  </a:lnTo>
                  <a:lnTo>
                    <a:pt x="277" y="10"/>
                  </a:lnTo>
                  <a:lnTo>
                    <a:pt x="316" y="3"/>
                  </a:lnTo>
                  <a:lnTo>
                    <a:pt x="3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7" name="Group 17">
            <a:extLst>
              <a:ext uri="{FF2B5EF4-FFF2-40B4-BE49-F238E27FC236}">
                <a16:creationId xmlns:a16="http://schemas.microsoft.com/office/drawing/2014/main" id="{FAAECCB8-CCE0-4C9D-8038-CB0B33B46A6B}"/>
              </a:ext>
            </a:extLst>
          </p:cNvPr>
          <p:cNvGrpSpPr>
            <a:grpSpLocks noChangeAspect="1"/>
          </p:cNvGrpSpPr>
          <p:nvPr/>
        </p:nvGrpSpPr>
        <p:grpSpPr bwMode="auto">
          <a:xfrm>
            <a:off x="7321391" y="2764517"/>
            <a:ext cx="293688" cy="490538"/>
            <a:chOff x="4703" y="1442"/>
            <a:chExt cx="185" cy="309"/>
          </a:xfrm>
          <a:solidFill>
            <a:schemeClr val="bg1"/>
          </a:solidFill>
        </p:grpSpPr>
        <p:sp>
          <p:nvSpPr>
            <p:cNvPr id="28" name="Freeform 19">
              <a:extLst>
                <a:ext uri="{FF2B5EF4-FFF2-40B4-BE49-F238E27FC236}">
                  <a16:creationId xmlns:a16="http://schemas.microsoft.com/office/drawing/2014/main" id="{9441F9F8-A09E-4EE2-9E49-40BAFFCAF130}"/>
                </a:ext>
              </a:extLst>
            </p:cNvPr>
            <p:cNvSpPr>
              <a:spLocks/>
            </p:cNvSpPr>
            <p:nvPr/>
          </p:nvSpPr>
          <p:spPr bwMode="auto">
            <a:xfrm>
              <a:off x="4785" y="1515"/>
              <a:ext cx="27" cy="55"/>
            </a:xfrm>
            <a:custGeom>
              <a:avLst/>
              <a:gdLst>
                <a:gd name="T0" fmla="*/ 147 w 295"/>
                <a:gd name="T1" fmla="*/ 0 h 598"/>
                <a:gd name="T2" fmla="*/ 169 w 295"/>
                <a:gd name="T3" fmla="*/ 3 h 598"/>
                <a:gd name="T4" fmla="*/ 190 w 295"/>
                <a:gd name="T5" fmla="*/ 13 h 598"/>
                <a:gd name="T6" fmla="*/ 210 w 295"/>
                <a:gd name="T7" fmla="*/ 29 h 598"/>
                <a:gd name="T8" fmla="*/ 227 w 295"/>
                <a:gd name="T9" fmla="*/ 49 h 598"/>
                <a:gd name="T10" fmla="*/ 244 w 295"/>
                <a:gd name="T11" fmla="*/ 74 h 598"/>
                <a:gd name="T12" fmla="*/ 258 w 295"/>
                <a:gd name="T13" fmla="*/ 102 h 598"/>
                <a:gd name="T14" fmla="*/ 271 w 295"/>
                <a:gd name="T15" fmla="*/ 136 h 598"/>
                <a:gd name="T16" fmla="*/ 281 w 295"/>
                <a:gd name="T17" fmla="*/ 173 h 598"/>
                <a:gd name="T18" fmla="*/ 289 w 295"/>
                <a:gd name="T19" fmla="*/ 212 h 598"/>
                <a:gd name="T20" fmla="*/ 293 w 295"/>
                <a:gd name="T21" fmla="*/ 255 h 598"/>
                <a:gd name="T22" fmla="*/ 295 w 295"/>
                <a:gd name="T23" fmla="*/ 299 h 598"/>
                <a:gd name="T24" fmla="*/ 293 w 295"/>
                <a:gd name="T25" fmla="*/ 343 h 598"/>
                <a:gd name="T26" fmla="*/ 289 w 295"/>
                <a:gd name="T27" fmla="*/ 386 h 598"/>
                <a:gd name="T28" fmla="*/ 281 w 295"/>
                <a:gd name="T29" fmla="*/ 425 h 598"/>
                <a:gd name="T30" fmla="*/ 271 w 295"/>
                <a:gd name="T31" fmla="*/ 462 h 598"/>
                <a:gd name="T32" fmla="*/ 258 w 295"/>
                <a:gd name="T33" fmla="*/ 496 h 598"/>
                <a:gd name="T34" fmla="*/ 244 w 295"/>
                <a:gd name="T35" fmla="*/ 525 h 598"/>
                <a:gd name="T36" fmla="*/ 227 w 295"/>
                <a:gd name="T37" fmla="*/ 551 h 598"/>
                <a:gd name="T38" fmla="*/ 210 w 295"/>
                <a:gd name="T39" fmla="*/ 571 h 598"/>
                <a:gd name="T40" fmla="*/ 190 w 295"/>
                <a:gd name="T41" fmla="*/ 585 h 598"/>
                <a:gd name="T42" fmla="*/ 169 w 295"/>
                <a:gd name="T43" fmla="*/ 595 h 598"/>
                <a:gd name="T44" fmla="*/ 147 w 295"/>
                <a:gd name="T45" fmla="*/ 598 h 598"/>
                <a:gd name="T46" fmla="*/ 127 w 295"/>
                <a:gd name="T47" fmla="*/ 595 h 598"/>
                <a:gd name="T48" fmla="*/ 106 w 295"/>
                <a:gd name="T49" fmla="*/ 585 h 598"/>
                <a:gd name="T50" fmla="*/ 86 w 295"/>
                <a:gd name="T51" fmla="*/ 571 h 598"/>
                <a:gd name="T52" fmla="*/ 67 w 295"/>
                <a:gd name="T53" fmla="*/ 551 h 598"/>
                <a:gd name="T54" fmla="*/ 51 w 295"/>
                <a:gd name="T55" fmla="*/ 525 h 598"/>
                <a:gd name="T56" fmla="*/ 36 w 295"/>
                <a:gd name="T57" fmla="*/ 496 h 598"/>
                <a:gd name="T58" fmla="*/ 24 w 295"/>
                <a:gd name="T59" fmla="*/ 462 h 598"/>
                <a:gd name="T60" fmla="*/ 14 w 295"/>
                <a:gd name="T61" fmla="*/ 425 h 598"/>
                <a:gd name="T62" fmla="*/ 6 w 295"/>
                <a:gd name="T63" fmla="*/ 386 h 598"/>
                <a:gd name="T64" fmla="*/ 2 w 295"/>
                <a:gd name="T65" fmla="*/ 343 h 598"/>
                <a:gd name="T66" fmla="*/ 0 w 295"/>
                <a:gd name="T67" fmla="*/ 299 h 598"/>
                <a:gd name="T68" fmla="*/ 2 w 295"/>
                <a:gd name="T69" fmla="*/ 255 h 598"/>
                <a:gd name="T70" fmla="*/ 6 w 295"/>
                <a:gd name="T71" fmla="*/ 212 h 598"/>
                <a:gd name="T72" fmla="*/ 14 w 295"/>
                <a:gd name="T73" fmla="*/ 173 h 598"/>
                <a:gd name="T74" fmla="*/ 24 w 295"/>
                <a:gd name="T75" fmla="*/ 136 h 598"/>
                <a:gd name="T76" fmla="*/ 36 w 295"/>
                <a:gd name="T77" fmla="*/ 102 h 598"/>
                <a:gd name="T78" fmla="*/ 51 w 295"/>
                <a:gd name="T79" fmla="*/ 74 h 598"/>
                <a:gd name="T80" fmla="*/ 67 w 295"/>
                <a:gd name="T81" fmla="*/ 49 h 598"/>
                <a:gd name="T82" fmla="*/ 86 w 295"/>
                <a:gd name="T83" fmla="*/ 29 h 598"/>
                <a:gd name="T84" fmla="*/ 106 w 295"/>
                <a:gd name="T85" fmla="*/ 13 h 598"/>
                <a:gd name="T86" fmla="*/ 127 w 295"/>
                <a:gd name="T87" fmla="*/ 3 h 598"/>
                <a:gd name="T88" fmla="*/ 147 w 295"/>
                <a:gd name="T8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5" h="598">
                  <a:moveTo>
                    <a:pt x="147" y="0"/>
                  </a:moveTo>
                  <a:lnTo>
                    <a:pt x="169" y="3"/>
                  </a:lnTo>
                  <a:lnTo>
                    <a:pt x="190" y="13"/>
                  </a:lnTo>
                  <a:lnTo>
                    <a:pt x="210" y="29"/>
                  </a:lnTo>
                  <a:lnTo>
                    <a:pt x="227" y="49"/>
                  </a:lnTo>
                  <a:lnTo>
                    <a:pt x="244" y="74"/>
                  </a:lnTo>
                  <a:lnTo>
                    <a:pt x="258" y="102"/>
                  </a:lnTo>
                  <a:lnTo>
                    <a:pt x="271" y="136"/>
                  </a:lnTo>
                  <a:lnTo>
                    <a:pt x="281" y="173"/>
                  </a:lnTo>
                  <a:lnTo>
                    <a:pt x="289" y="212"/>
                  </a:lnTo>
                  <a:lnTo>
                    <a:pt x="293" y="255"/>
                  </a:lnTo>
                  <a:lnTo>
                    <a:pt x="295" y="299"/>
                  </a:lnTo>
                  <a:lnTo>
                    <a:pt x="293" y="343"/>
                  </a:lnTo>
                  <a:lnTo>
                    <a:pt x="289" y="386"/>
                  </a:lnTo>
                  <a:lnTo>
                    <a:pt x="281" y="425"/>
                  </a:lnTo>
                  <a:lnTo>
                    <a:pt x="271" y="462"/>
                  </a:lnTo>
                  <a:lnTo>
                    <a:pt x="258" y="496"/>
                  </a:lnTo>
                  <a:lnTo>
                    <a:pt x="244" y="525"/>
                  </a:lnTo>
                  <a:lnTo>
                    <a:pt x="227" y="551"/>
                  </a:lnTo>
                  <a:lnTo>
                    <a:pt x="210" y="571"/>
                  </a:lnTo>
                  <a:lnTo>
                    <a:pt x="190" y="585"/>
                  </a:lnTo>
                  <a:lnTo>
                    <a:pt x="169" y="595"/>
                  </a:lnTo>
                  <a:lnTo>
                    <a:pt x="147" y="598"/>
                  </a:lnTo>
                  <a:lnTo>
                    <a:pt x="127" y="595"/>
                  </a:lnTo>
                  <a:lnTo>
                    <a:pt x="106" y="585"/>
                  </a:lnTo>
                  <a:lnTo>
                    <a:pt x="86" y="571"/>
                  </a:lnTo>
                  <a:lnTo>
                    <a:pt x="67" y="551"/>
                  </a:lnTo>
                  <a:lnTo>
                    <a:pt x="51" y="525"/>
                  </a:lnTo>
                  <a:lnTo>
                    <a:pt x="36" y="496"/>
                  </a:lnTo>
                  <a:lnTo>
                    <a:pt x="24" y="462"/>
                  </a:lnTo>
                  <a:lnTo>
                    <a:pt x="14" y="425"/>
                  </a:lnTo>
                  <a:lnTo>
                    <a:pt x="6" y="386"/>
                  </a:lnTo>
                  <a:lnTo>
                    <a:pt x="2" y="343"/>
                  </a:lnTo>
                  <a:lnTo>
                    <a:pt x="0" y="299"/>
                  </a:lnTo>
                  <a:lnTo>
                    <a:pt x="2" y="255"/>
                  </a:lnTo>
                  <a:lnTo>
                    <a:pt x="6" y="212"/>
                  </a:lnTo>
                  <a:lnTo>
                    <a:pt x="14" y="173"/>
                  </a:lnTo>
                  <a:lnTo>
                    <a:pt x="24" y="136"/>
                  </a:lnTo>
                  <a:lnTo>
                    <a:pt x="36" y="102"/>
                  </a:lnTo>
                  <a:lnTo>
                    <a:pt x="51" y="74"/>
                  </a:lnTo>
                  <a:lnTo>
                    <a:pt x="67" y="49"/>
                  </a:lnTo>
                  <a:lnTo>
                    <a:pt x="86" y="29"/>
                  </a:lnTo>
                  <a:lnTo>
                    <a:pt x="106" y="13"/>
                  </a:lnTo>
                  <a:lnTo>
                    <a:pt x="127" y="3"/>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Freeform 20">
              <a:extLst>
                <a:ext uri="{FF2B5EF4-FFF2-40B4-BE49-F238E27FC236}">
                  <a16:creationId xmlns:a16="http://schemas.microsoft.com/office/drawing/2014/main" id="{A7953303-ABEB-4657-9C23-79A51E72B216}"/>
                </a:ext>
              </a:extLst>
            </p:cNvPr>
            <p:cNvSpPr>
              <a:spLocks/>
            </p:cNvSpPr>
            <p:nvPr/>
          </p:nvSpPr>
          <p:spPr bwMode="auto">
            <a:xfrm>
              <a:off x="4703" y="1442"/>
              <a:ext cx="103" cy="58"/>
            </a:xfrm>
            <a:custGeom>
              <a:avLst/>
              <a:gdLst>
                <a:gd name="T0" fmla="*/ 146 w 1128"/>
                <a:gd name="T1" fmla="*/ 0 h 646"/>
                <a:gd name="T2" fmla="*/ 153 w 1128"/>
                <a:gd name="T3" fmla="*/ 76 h 646"/>
                <a:gd name="T4" fmla="*/ 170 w 1128"/>
                <a:gd name="T5" fmla="*/ 134 h 646"/>
                <a:gd name="T6" fmla="*/ 200 w 1128"/>
                <a:gd name="T7" fmla="*/ 178 h 646"/>
                <a:gd name="T8" fmla="*/ 244 w 1128"/>
                <a:gd name="T9" fmla="*/ 209 h 646"/>
                <a:gd name="T10" fmla="*/ 301 w 1128"/>
                <a:gd name="T11" fmla="*/ 229 h 646"/>
                <a:gd name="T12" fmla="*/ 374 w 1128"/>
                <a:gd name="T13" fmla="*/ 240 h 646"/>
                <a:gd name="T14" fmla="*/ 460 w 1128"/>
                <a:gd name="T15" fmla="*/ 247 h 646"/>
                <a:gd name="T16" fmla="*/ 563 w 1128"/>
                <a:gd name="T17" fmla="*/ 248 h 646"/>
                <a:gd name="T18" fmla="*/ 627 w 1128"/>
                <a:gd name="T19" fmla="*/ 248 h 646"/>
                <a:gd name="T20" fmla="*/ 693 w 1128"/>
                <a:gd name="T21" fmla="*/ 250 h 646"/>
                <a:gd name="T22" fmla="*/ 760 w 1128"/>
                <a:gd name="T23" fmla="*/ 255 h 646"/>
                <a:gd name="T24" fmla="*/ 826 w 1128"/>
                <a:gd name="T25" fmla="*/ 265 h 646"/>
                <a:gd name="T26" fmla="*/ 890 w 1128"/>
                <a:gd name="T27" fmla="*/ 281 h 646"/>
                <a:gd name="T28" fmla="*/ 949 w 1128"/>
                <a:gd name="T29" fmla="*/ 304 h 646"/>
                <a:gd name="T30" fmla="*/ 1002 w 1128"/>
                <a:gd name="T31" fmla="*/ 338 h 646"/>
                <a:gd name="T32" fmla="*/ 1048 w 1128"/>
                <a:gd name="T33" fmla="*/ 382 h 646"/>
                <a:gd name="T34" fmla="*/ 1086 w 1128"/>
                <a:gd name="T35" fmla="*/ 439 h 646"/>
                <a:gd name="T36" fmla="*/ 1111 w 1128"/>
                <a:gd name="T37" fmla="*/ 510 h 646"/>
                <a:gd name="T38" fmla="*/ 1126 w 1128"/>
                <a:gd name="T39" fmla="*/ 597 h 646"/>
                <a:gd name="T40" fmla="*/ 980 w 1128"/>
                <a:gd name="T41" fmla="*/ 646 h 646"/>
                <a:gd name="T42" fmla="*/ 974 w 1128"/>
                <a:gd name="T43" fmla="*/ 570 h 646"/>
                <a:gd name="T44" fmla="*/ 957 w 1128"/>
                <a:gd name="T45" fmla="*/ 512 h 646"/>
                <a:gd name="T46" fmla="*/ 927 w 1128"/>
                <a:gd name="T47" fmla="*/ 468 h 646"/>
                <a:gd name="T48" fmla="*/ 883 w 1128"/>
                <a:gd name="T49" fmla="*/ 437 h 646"/>
                <a:gd name="T50" fmla="*/ 826 w 1128"/>
                <a:gd name="T51" fmla="*/ 417 h 646"/>
                <a:gd name="T52" fmla="*/ 753 w 1128"/>
                <a:gd name="T53" fmla="*/ 404 h 646"/>
                <a:gd name="T54" fmla="*/ 666 w 1128"/>
                <a:gd name="T55" fmla="*/ 399 h 646"/>
                <a:gd name="T56" fmla="*/ 563 w 1128"/>
                <a:gd name="T57" fmla="*/ 397 h 646"/>
                <a:gd name="T58" fmla="*/ 500 w 1128"/>
                <a:gd name="T59" fmla="*/ 397 h 646"/>
                <a:gd name="T60" fmla="*/ 433 w 1128"/>
                <a:gd name="T61" fmla="*/ 395 h 646"/>
                <a:gd name="T62" fmla="*/ 367 w 1128"/>
                <a:gd name="T63" fmla="*/ 391 h 646"/>
                <a:gd name="T64" fmla="*/ 301 w 1128"/>
                <a:gd name="T65" fmla="*/ 381 h 646"/>
                <a:gd name="T66" fmla="*/ 238 w 1128"/>
                <a:gd name="T67" fmla="*/ 365 h 646"/>
                <a:gd name="T68" fmla="*/ 179 w 1128"/>
                <a:gd name="T69" fmla="*/ 341 h 646"/>
                <a:gd name="T70" fmla="*/ 125 w 1128"/>
                <a:gd name="T71" fmla="*/ 308 h 646"/>
                <a:gd name="T72" fmla="*/ 79 w 1128"/>
                <a:gd name="T73" fmla="*/ 264 h 646"/>
                <a:gd name="T74" fmla="*/ 42 w 1128"/>
                <a:gd name="T75" fmla="*/ 207 h 646"/>
                <a:gd name="T76" fmla="*/ 16 w 1128"/>
                <a:gd name="T77" fmla="*/ 136 h 646"/>
                <a:gd name="T78" fmla="*/ 2 w 1128"/>
                <a:gd name="T79" fmla="*/ 49 h 646"/>
                <a:gd name="T80" fmla="*/ 0 w 1128"/>
                <a:gd name="T81"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8" h="646">
                  <a:moveTo>
                    <a:pt x="0" y="0"/>
                  </a:moveTo>
                  <a:lnTo>
                    <a:pt x="146" y="0"/>
                  </a:lnTo>
                  <a:lnTo>
                    <a:pt x="149" y="40"/>
                  </a:lnTo>
                  <a:lnTo>
                    <a:pt x="153" y="76"/>
                  </a:lnTo>
                  <a:lnTo>
                    <a:pt x="160" y="106"/>
                  </a:lnTo>
                  <a:lnTo>
                    <a:pt x="170" y="134"/>
                  </a:lnTo>
                  <a:lnTo>
                    <a:pt x="184" y="158"/>
                  </a:lnTo>
                  <a:lnTo>
                    <a:pt x="200" y="178"/>
                  </a:lnTo>
                  <a:lnTo>
                    <a:pt x="221" y="195"/>
                  </a:lnTo>
                  <a:lnTo>
                    <a:pt x="244" y="209"/>
                  </a:lnTo>
                  <a:lnTo>
                    <a:pt x="271" y="220"/>
                  </a:lnTo>
                  <a:lnTo>
                    <a:pt x="301" y="229"/>
                  </a:lnTo>
                  <a:lnTo>
                    <a:pt x="336" y="236"/>
                  </a:lnTo>
                  <a:lnTo>
                    <a:pt x="374" y="240"/>
                  </a:lnTo>
                  <a:lnTo>
                    <a:pt x="416" y="245"/>
                  </a:lnTo>
                  <a:lnTo>
                    <a:pt x="460" y="247"/>
                  </a:lnTo>
                  <a:lnTo>
                    <a:pt x="510" y="248"/>
                  </a:lnTo>
                  <a:lnTo>
                    <a:pt x="563" y="248"/>
                  </a:lnTo>
                  <a:lnTo>
                    <a:pt x="595" y="248"/>
                  </a:lnTo>
                  <a:lnTo>
                    <a:pt x="627" y="248"/>
                  </a:lnTo>
                  <a:lnTo>
                    <a:pt x="660" y="249"/>
                  </a:lnTo>
                  <a:lnTo>
                    <a:pt x="693" y="250"/>
                  </a:lnTo>
                  <a:lnTo>
                    <a:pt x="727" y="252"/>
                  </a:lnTo>
                  <a:lnTo>
                    <a:pt x="760" y="255"/>
                  </a:lnTo>
                  <a:lnTo>
                    <a:pt x="794" y="259"/>
                  </a:lnTo>
                  <a:lnTo>
                    <a:pt x="826" y="265"/>
                  </a:lnTo>
                  <a:lnTo>
                    <a:pt x="858" y="272"/>
                  </a:lnTo>
                  <a:lnTo>
                    <a:pt x="890" y="281"/>
                  </a:lnTo>
                  <a:lnTo>
                    <a:pt x="920" y="291"/>
                  </a:lnTo>
                  <a:lnTo>
                    <a:pt x="949" y="304"/>
                  </a:lnTo>
                  <a:lnTo>
                    <a:pt x="976" y="320"/>
                  </a:lnTo>
                  <a:lnTo>
                    <a:pt x="1002" y="338"/>
                  </a:lnTo>
                  <a:lnTo>
                    <a:pt x="1026" y="359"/>
                  </a:lnTo>
                  <a:lnTo>
                    <a:pt x="1048" y="382"/>
                  </a:lnTo>
                  <a:lnTo>
                    <a:pt x="1068" y="408"/>
                  </a:lnTo>
                  <a:lnTo>
                    <a:pt x="1086" y="439"/>
                  </a:lnTo>
                  <a:lnTo>
                    <a:pt x="1100" y="472"/>
                  </a:lnTo>
                  <a:lnTo>
                    <a:pt x="1111" y="510"/>
                  </a:lnTo>
                  <a:lnTo>
                    <a:pt x="1121" y="551"/>
                  </a:lnTo>
                  <a:lnTo>
                    <a:pt x="1126" y="597"/>
                  </a:lnTo>
                  <a:lnTo>
                    <a:pt x="1128" y="646"/>
                  </a:lnTo>
                  <a:lnTo>
                    <a:pt x="980" y="646"/>
                  </a:lnTo>
                  <a:lnTo>
                    <a:pt x="979" y="606"/>
                  </a:lnTo>
                  <a:lnTo>
                    <a:pt x="974" y="570"/>
                  </a:lnTo>
                  <a:lnTo>
                    <a:pt x="967" y="539"/>
                  </a:lnTo>
                  <a:lnTo>
                    <a:pt x="957" y="512"/>
                  </a:lnTo>
                  <a:lnTo>
                    <a:pt x="943" y="489"/>
                  </a:lnTo>
                  <a:lnTo>
                    <a:pt x="927" y="468"/>
                  </a:lnTo>
                  <a:lnTo>
                    <a:pt x="906" y="451"/>
                  </a:lnTo>
                  <a:lnTo>
                    <a:pt x="883" y="437"/>
                  </a:lnTo>
                  <a:lnTo>
                    <a:pt x="856" y="425"/>
                  </a:lnTo>
                  <a:lnTo>
                    <a:pt x="826" y="417"/>
                  </a:lnTo>
                  <a:lnTo>
                    <a:pt x="792" y="410"/>
                  </a:lnTo>
                  <a:lnTo>
                    <a:pt x="753" y="404"/>
                  </a:lnTo>
                  <a:lnTo>
                    <a:pt x="712" y="401"/>
                  </a:lnTo>
                  <a:lnTo>
                    <a:pt x="666" y="399"/>
                  </a:lnTo>
                  <a:lnTo>
                    <a:pt x="617" y="398"/>
                  </a:lnTo>
                  <a:lnTo>
                    <a:pt x="563" y="397"/>
                  </a:lnTo>
                  <a:lnTo>
                    <a:pt x="532" y="397"/>
                  </a:lnTo>
                  <a:lnTo>
                    <a:pt x="500" y="397"/>
                  </a:lnTo>
                  <a:lnTo>
                    <a:pt x="466" y="397"/>
                  </a:lnTo>
                  <a:lnTo>
                    <a:pt x="433" y="395"/>
                  </a:lnTo>
                  <a:lnTo>
                    <a:pt x="400" y="394"/>
                  </a:lnTo>
                  <a:lnTo>
                    <a:pt x="367" y="391"/>
                  </a:lnTo>
                  <a:lnTo>
                    <a:pt x="333" y="386"/>
                  </a:lnTo>
                  <a:lnTo>
                    <a:pt x="301" y="381"/>
                  </a:lnTo>
                  <a:lnTo>
                    <a:pt x="269" y="374"/>
                  </a:lnTo>
                  <a:lnTo>
                    <a:pt x="238" y="365"/>
                  </a:lnTo>
                  <a:lnTo>
                    <a:pt x="208" y="354"/>
                  </a:lnTo>
                  <a:lnTo>
                    <a:pt x="179" y="341"/>
                  </a:lnTo>
                  <a:lnTo>
                    <a:pt x="151" y="326"/>
                  </a:lnTo>
                  <a:lnTo>
                    <a:pt x="125" y="308"/>
                  </a:lnTo>
                  <a:lnTo>
                    <a:pt x="101" y="287"/>
                  </a:lnTo>
                  <a:lnTo>
                    <a:pt x="79" y="264"/>
                  </a:lnTo>
                  <a:lnTo>
                    <a:pt x="59" y="237"/>
                  </a:lnTo>
                  <a:lnTo>
                    <a:pt x="42" y="207"/>
                  </a:lnTo>
                  <a:lnTo>
                    <a:pt x="27" y="173"/>
                  </a:lnTo>
                  <a:lnTo>
                    <a:pt x="16" y="136"/>
                  </a:lnTo>
                  <a:lnTo>
                    <a:pt x="7" y="95"/>
                  </a:lnTo>
                  <a:lnTo>
                    <a:pt x="2" y="49"/>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Freeform 21">
              <a:extLst>
                <a:ext uri="{FF2B5EF4-FFF2-40B4-BE49-F238E27FC236}">
                  <a16:creationId xmlns:a16="http://schemas.microsoft.com/office/drawing/2014/main" id="{02B9E759-F663-4D75-B0F5-921F407806E5}"/>
                </a:ext>
              </a:extLst>
            </p:cNvPr>
            <p:cNvSpPr>
              <a:spLocks/>
            </p:cNvSpPr>
            <p:nvPr/>
          </p:nvSpPr>
          <p:spPr bwMode="auto">
            <a:xfrm>
              <a:off x="4710" y="1500"/>
              <a:ext cx="178" cy="251"/>
            </a:xfrm>
            <a:custGeom>
              <a:avLst/>
              <a:gdLst>
                <a:gd name="T0" fmla="*/ 696 w 1960"/>
                <a:gd name="T1" fmla="*/ 45 h 2756"/>
                <a:gd name="T2" fmla="*/ 685 w 1960"/>
                <a:gd name="T3" fmla="*/ 139 h 2756"/>
                <a:gd name="T4" fmla="*/ 688 w 1960"/>
                <a:gd name="T5" fmla="*/ 837 h 2756"/>
                <a:gd name="T6" fmla="*/ 707 w 1960"/>
                <a:gd name="T7" fmla="*/ 928 h 2756"/>
                <a:gd name="T8" fmla="*/ 744 w 1960"/>
                <a:gd name="T9" fmla="*/ 1009 h 2756"/>
                <a:gd name="T10" fmla="*/ 794 w 1960"/>
                <a:gd name="T11" fmla="*/ 1076 h 2756"/>
                <a:gd name="T12" fmla="*/ 856 w 1960"/>
                <a:gd name="T13" fmla="*/ 1126 h 2756"/>
                <a:gd name="T14" fmla="*/ 927 w 1960"/>
                <a:gd name="T15" fmla="*/ 1154 h 2756"/>
                <a:gd name="T16" fmla="*/ 925 w 1960"/>
                <a:gd name="T17" fmla="*/ 1158 h 2756"/>
                <a:gd name="T18" fmla="*/ 925 w 1960"/>
                <a:gd name="T19" fmla="*/ 1683 h 2756"/>
                <a:gd name="T20" fmla="*/ 936 w 1960"/>
                <a:gd name="T21" fmla="*/ 1715 h 2756"/>
                <a:gd name="T22" fmla="*/ 963 w 1960"/>
                <a:gd name="T23" fmla="*/ 1735 h 2756"/>
                <a:gd name="T24" fmla="*/ 997 w 1960"/>
                <a:gd name="T25" fmla="*/ 1735 h 2756"/>
                <a:gd name="T26" fmla="*/ 1024 w 1960"/>
                <a:gd name="T27" fmla="*/ 1715 h 2756"/>
                <a:gd name="T28" fmla="*/ 1034 w 1960"/>
                <a:gd name="T29" fmla="*/ 1683 h 2756"/>
                <a:gd name="T30" fmla="*/ 1033 w 1960"/>
                <a:gd name="T31" fmla="*/ 1158 h 2756"/>
                <a:gd name="T32" fmla="*/ 1032 w 1960"/>
                <a:gd name="T33" fmla="*/ 1154 h 2756"/>
                <a:gd name="T34" fmla="*/ 1104 w 1960"/>
                <a:gd name="T35" fmla="*/ 1126 h 2756"/>
                <a:gd name="T36" fmla="*/ 1165 w 1960"/>
                <a:gd name="T37" fmla="*/ 1076 h 2756"/>
                <a:gd name="T38" fmla="*/ 1216 w 1960"/>
                <a:gd name="T39" fmla="*/ 1009 h 2756"/>
                <a:gd name="T40" fmla="*/ 1253 w 1960"/>
                <a:gd name="T41" fmla="*/ 928 h 2756"/>
                <a:gd name="T42" fmla="*/ 1271 w 1960"/>
                <a:gd name="T43" fmla="*/ 837 h 2756"/>
                <a:gd name="T44" fmla="*/ 1274 w 1960"/>
                <a:gd name="T45" fmla="*/ 139 h 2756"/>
                <a:gd name="T46" fmla="*/ 1264 w 1960"/>
                <a:gd name="T47" fmla="*/ 45 h 2756"/>
                <a:gd name="T48" fmla="*/ 1322 w 1960"/>
                <a:gd name="T49" fmla="*/ 22 h 2756"/>
                <a:gd name="T50" fmla="*/ 1456 w 1960"/>
                <a:gd name="T51" fmla="*/ 82 h 2756"/>
                <a:gd name="T52" fmla="*/ 1578 w 1960"/>
                <a:gd name="T53" fmla="*/ 160 h 2756"/>
                <a:gd name="T54" fmla="*/ 1687 w 1960"/>
                <a:gd name="T55" fmla="*/ 256 h 2756"/>
                <a:gd name="T56" fmla="*/ 1779 w 1960"/>
                <a:gd name="T57" fmla="*/ 367 h 2756"/>
                <a:gd name="T58" fmla="*/ 1855 w 1960"/>
                <a:gd name="T59" fmla="*/ 492 h 2756"/>
                <a:gd name="T60" fmla="*/ 1912 w 1960"/>
                <a:gd name="T61" fmla="*/ 628 h 2756"/>
                <a:gd name="T62" fmla="*/ 1947 w 1960"/>
                <a:gd name="T63" fmla="*/ 774 h 2756"/>
                <a:gd name="T64" fmla="*/ 1960 w 1960"/>
                <a:gd name="T65" fmla="*/ 927 h 2756"/>
                <a:gd name="T66" fmla="*/ 1957 w 1960"/>
                <a:gd name="T67" fmla="*/ 1872 h 2756"/>
                <a:gd name="T68" fmla="*/ 1932 w 1960"/>
                <a:gd name="T69" fmla="*/ 2024 h 2756"/>
                <a:gd name="T70" fmla="*/ 1885 w 1960"/>
                <a:gd name="T71" fmla="*/ 2166 h 2756"/>
                <a:gd name="T72" fmla="*/ 1818 w 1960"/>
                <a:gd name="T73" fmla="*/ 2300 h 2756"/>
                <a:gd name="T74" fmla="*/ 1731 w 1960"/>
                <a:gd name="T75" fmla="*/ 2419 h 2756"/>
                <a:gd name="T76" fmla="*/ 1629 w 1960"/>
                <a:gd name="T77" fmla="*/ 2524 h 2756"/>
                <a:gd name="T78" fmla="*/ 1511 w 1960"/>
                <a:gd name="T79" fmla="*/ 2611 h 2756"/>
                <a:gd name="T80" fmla="*/ 1380 w 1960"/>
                <a:gd name="T81" fmla="*/ 2680 h 2756"/>
                <a:gd name="T82" fmla="*/ 1240 w 1960"/>
                <a:gd name="T83" fmla="*/ 2727 h 2756"/>
                <a:gd name="T84" fmla="*/ 1090 w 1960"/>
                <a:gd name="T85" fmla="*/ 2753 h 2756"/>
                <a:gd name="T86" fmla="*/ 946 w 1960"/>
                <a:gd name="T87" fmla="*/ 2756 h 2756"/>
                <a:gd name="T88" fmla="*/ 793 w 1960"/>
                <a:gd name="T89" fmla="*/ 2743 h 2756"/>
                <a:gd name="T90" fmla="*/ 648 w 1960"/>
                <a:gd name="T91" fmla="*/ 2706 h 2756"/>
                <a:gd name="T92" fmla="*/ 512 w 1960"/>
                <a:gd name="T93" fmla="*/ 2648 h 2756"/>
                <a:gd name="T94" fmla="*/ 388 w 1960"/>
                <a:gd name="T95" fmla="*/ 2569 h 2756"/>
                <a:gd name="T96" fmla="*/ 277 w 1960"/>
                <a:gd name="T97" fmla="*/ 2473 h 2756"/>
                <a:gd name="T98" fmla="*/ 183 w 1960"/>
                <a:gd name="T99" fmla="*/ 2361 h 2756"/>
                <a:gd name="T100" fmla="*/ 106 w 1960"/>
                <a:gd name="T101" fmla="*/ 2234 h 2756"/>
                <a:gd name="T102" fmla="*/ 48 w 1960"/>
                <a:gd name="T103" fmla="*/ 2097 h 2756"/>
                <a:gd name="T104" fmla="*/ 12 w 1960"/>
                <a:gd name="T105" fmla="*/ 1949 h 2756"/>
                <a:gd name="T106" fmla="*/ 0 w 1960"/>
                <a:gd name="T107" fmla="*/ 1792 h 2756"/>
                <a:gd name="T108" fmla="*/ 3 w 1960"/>
                <a:gd name="T109" fmla="*/ 850 h 2756"/>
                <a:gd name="T110" fmla="*/ 27 w 1960"/>
                <a:gd name="T111" fmla="*/ 700 h 2756"/>
                <a:gd name="T112" fmla="*/ 72 w 1960"/>
                <a:gd name="T113" fmla="*/ 558 h 2756"/>
                <a:gd name="T114" fmla="*/ 140 w 1960"/>
                <a:gd name="T115" fmla="*/ 427 h 2756"/>
                <a:gd name="T116" fmla="*/ 224 w 1960"/>
                <a:gd name="T117" fmla="*/ 309 h 2756"/>
                <a:gd name="T118" fmla="*/ 326 w 1960"/>
                <a:gd name="T119" fmla="*/ 205 h 2756"/>
                <a:gd name="T120" fmla="*/ 441 w 1960"/>
                <a:gd name="T121" fmla="*/ 119 h 2756"/>
                <a:gd name="T122" fmla="*/ 569 w 1960"/>
                <a:gd name="T123" fmla="*/ 49 h 2756"/>
                <a:gd name="T124" fmla="*/ 707 w 1960"/>
                <a:gd name="T125" fmla="*/ 0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60" h="2756">
                  <a:moveTo>
                    <a:pt x="707" y="0"/>
                  </a:moveTo>
                  <a:lnTo>
                    <a:pt x="696" y="45"/>
                  </a:lnTo>
                  <a:lnTo>
                    <a:pt x="688" y="90"/>
                  </a:lnTo>
                  <a:lnTo>
                    <a:pt x="685" y="139"/>
                  </a:lnTo>
                  <a:lnTo>
                    <a:pt x="685" y="787"/>
                  </a:lnTo>
                  <a:lnTo>
                    <a:pt x="688" y="837"/>
                  </a:lnTo>
                  <a:lnTo>
                    <a:pt x="696" y="884"/>
                  </a:lnTo>
                  <a:lnTo>
                    <a:pt x="707" y="928"/>
                  </a:lnTo>
                  <a:lnTo>
                    <a:pt x="724" y="970"/>
                  </a:lnTo>
                  <a:lnTo>
                    <a:pt x="744" y="1009"/>
                  </a:lnTo>
                  <a:lnTo>
                    <a:pt x="767" y="1044"/>
                  </a:lnTo>
                  <a:lnTo>
                    <a:pt x="794" y="1076"/>
                  </a:lnTo>
                  <a:lnTo>
                    <a:pt x="823" y="1103"/>
                  </a:lnTo>
                  <a:lnTo>
                    <a:pt x="856" y="1126"/>
                  </a:lnTo>
                  <a:lnTo>
                    <a:pt x="890" y="1142"/>
                  </a:lnTo>
                  <a:lnTo>
                    <a:pt x="927" y="1154"/>
                  </a:lnTo>
                  <a:lnTo>
                    <a:pt x="926" y="1156"/>
                  </a:lnTo>
                  <a:lnTo>
                    <a:pt x="925" y="1158"/>
                  </a:lnTo>
                  <a:lnTo>
                    <a:pt x="925" y="1161"/>
                  </a:lnTo>
                  <a:lnTo>
                    <a:pt x="925" y="1683"/>
                  </a:lnTo>
                  <a:lnTo>
                    <a:pt x="928" y="1700"/>
                  </a:lnTo>
                  <a:lnTo>
                    <a:pt x="936" y="1715"/>
                  </a:lnTo>
                  <a:lnTo>
                    <a:pt x="947" y="1727"/>
                  </a:lnTo>
                  <a:lnTo>
                    <a:pt x="963" y="1735"/>
                  </a:lnTo>
                  <a:lnTo>
                    <a:pt x="979" y="1738"/>
                  </a:lnTo>
                  <a:lnTo>
                    <a:pt x="997" y="1735"/>
                  </a:lnTo>
                  <a:lnTo>
                    <a:pt x="1012" y="1728"/>
                  </a:lnTo>
                  <a:lnTo>
                    <a:pt x="1024" y="1715"/>
                  </a:lnTo>
                  <a:lnTo>
                    <a:pt x="1031" y="1700"/>
                  </a:lnTo>
                  <a:lnTo>
                    <a:pt x="1034" y="1683"/>
                  </a:lnTo>
                  <a:lnTo>
                    <a:pt x="1034" y="1161"/>
                  </a:lnTo>
                  <a:lnTo>
                    <a:pt x="1033" y="1158"/>
                  </a:lnTo>
                  <a:lnTo>
                    <a:pt x="1033" y="1156"/>
                  </a:lnTo>
                  <a:lnTo>
                    <a:pt x="1032" y="1154"/>
                  </a:lnTo>
                  <a:lnTo>
                    <a:pt x="1070" y="1142"/>
                  </a:lnTo>
                  <a:lnTo>
                    <a:pt x="1104" y="1126"/>
                  </a:lnTo>
                  <a:lnTo>
                    <a:pt x="1136" y="1103"/>
                  </a:lnTo>
                  <a:lnTo>
                    <a:pt x="1165" y="1076"/>
                  </a:lnTo>
                  <a:lnTo>
                    <a:pt x="1192" y="1044"/>
                  </a:lnTo>
                  <a:lnTo>
                    <a:pt x="1216" y="1009"/>
                  </a:lnTo>
                  <a:lnTo>
                    <a:pt x="1236" y="970"/>
                  </a:lnTo>
                  <a:lnTo>
                    <a:pt x="1253" y="928"/>
                  </a:lnTo>
                  <a:lnTo>
                    <a:pt x="1264" y="884"/>
                  </a:lnTo>
                  <a:lnTo>
                    <a:pt x="1271" y="837"/>
                  </a:lnTo>
                  <a:lnTo>
                    <a:pt x="1274" y="787"/>
                  </a:lnTo>
                  <a:lnTo>
                    <a:pt x="1274" y="139"/>
                  </a:lnTo>
                  <a:lnTo>
                    <a:pt x="1271" y="90"/>
                  </a:lnTo>
                  <a:lnTo>
                    <a:pt x="1264" y="45"/>
                  </a:lnTo>
                  <a:lnTo>
                    <a:pt x="1251" y="0"/>
                  </a:lnTo>
                  <a:lnTo>
                    <a:pt x="1322" y="22"/>
                  </a:lnTo>
                  <a:lnTo>
                    <a:pt x="1391" y="49"/>
                  </a:lnTo>
                  <a:lnTo>
                    <a:pt x="1456" y="82"/>
                  </a:lnTo>
                  <a:lnTo>
                    <a:pt x="1518" y="119"/>
                  </a:lnTo>
                  <a:lnTo>
                    <a:pt x="1578" y="160"/>
                  </a:lnTo>
                  <a:lnTo>
                    <a:pt x="1634" y="205"/>
                  </a:lnTo>
                  <a:lnTo>
                    <a:pt x="1687" y="256"/>
                  </a:lnTo>
                  <a:lnTo>
                    <a:pt x="1734" y="309"/>
                  </a:lnTo>
                  <a:lnTo>
                    <a:pt x="1779" y="367"/>
                  </a:lnTo>
                  <a:lnTo>
                    <a:pt x="1820" y="427"/>
                  </a:lnTo>
                  <a:lnTo>
                    <a:pt x="1855" y="492"/>
                  </a:lnTo>
                  <a:lnTo>
                    <a:pt x="1886" y="558"/>
                  </a:lnTo>
                  <a:lnTo>
                    <a:pt x="1912" y="628"/>
                  </a:lnTo>
                  <a:lnTo>
                    <a:pt x="1933" y="700"/>
                  </a:lnTo>
                  <a:lnTo>
                    <a:pt x="1947" y="774"/>
                  </a:lnTo>
                  <a:lnTo>
                    <a:pt x="1957" y="850"/>
                  </a:lnTo>
                  <a:lnTo>
                    <a:pt x="1960" y="927"/>
                  </a:lnTo>
                  <a:lnTo>
                    <a:pt x="1960" y="1792"/>
                  </a:lnTo>
                  <a:lnTo>
                    <a:pt x="1957" y="1872"/>
                  </a:lnTo>
                  <a:lnTo>
                    <a:pt x="1947" y="1949"/>
                  </a:lnTo>
                  <a:lnTo>
                    <a:pt x="1932" y="2024"/>
                  </a:lnTo>
                  <a:lnTo>
                    <a:pt x="1911" y="2097"/>
                  </a:lnTo>
                  <a:lnTo>
                    <a:pt x="1885" y="2166"/>
                  </a:lnTo>
                  <a:lnTo>
                    <a:pt x="1854" y="2234"/>
                  </a:lnTo>
                  <a:lnTo>
                    <a:pt x="1818" y="2300"/>
                  </a:lnTo>
                  <a:lnTo>
                    <a:pt x="1777" y="2361"/>
                  </a:lnTo>
                  <a:lnTo>
                    <a:pt x="1731" y="2419"/>
                  </a:lnTo>
                  <a:lnTo>
                    <a:pt x="1682" y="2473"/>
                  </a:lnTo>
                  <a:lnTo>
                    <a:pt x="1629" y="2524"/>
                  </a:lnTo>
                  <a:lnTo>
                    <a:pt x="1571" y="2569"/>
                  </a:lnTo>
                  <a:lnTo>
                    <a:pt x="1511" y="2611"/>
                  </a:lnTo>
                  <a:lnTo>
                    <a:pt x="1447" y="2648"/>
                  </a:lnTo>
                  <a:lnTo>
                    <a:pt x="1380" y="2680"/>
                  </a:lnTo>
                  <a:lnTo>
                    <a:pt x="1312" y="2706"/>
                  </a:lnTo>
                  <a:lnTo>
                    <a:pt x="1240" y="2727"/>
                  </a:lnTo>
                  <a:lnTo>
                    <a:pt x="1166" y="2743"/>
                  </a:lnTo>
                  <a:lnTo>
                    <a:pt x="1090" y="2753"/>
                  </a:lnTo>
                  <a:lnTo>
                    <a:pt x="1014" y="2756"/>
                  </a:lnTo>
                  <a:lnTo>
                    <a:pt x="946" y="2756"/>
                  </a:lnTo>
                  <a:lnTo>
                    <a:pt x="869" y="2753"/>
                  </a:lnTo>
                  <a:lnTo>
                    <a:pt x="793" y="2743"/>
                  </a:lnTo>
                  <a:lnTo>
                    <a:pt x="720" y="2727"/>
                  </a:lnTo>
                  <a:lnTo>
                    <a:pt x="648" y="2706"/>
                  </a:lnTo>
                  <a:lnTo>
                    <a:pt x="578" y="2680"/>
                  </a:lnTo>
                  <a:lnTo>
                    <a:pt x="512" y="2648"/>
                  </a:lnTo>
                  <a:lnTo>
                    <a:pt x="449" y="2611"/>
                  </a:lnTo>
                  <a:lnTo>
                    <a:pt x="388" y="2569"/>
                  </a:lnTo>
                  <a:lnTo>
                    <a:pt x="331" y="2524"/>
                  </a:lnTo>
                  <a:lnTo>
                    <a:pt x="277" y="2473"/>
                  </a:lnTo>
                  <a:lnTo>
                    <a:pt x="228" y="2419"/>
                  </a:lnTo>
                  <a:lnTo>
                    <a:pt x="183" y="2361"/>
                  </a:lnTo>
                  <a:lnTo>
                    <a:pt x="142" y="2300"/>
                  </a:lnTo>
                  <a:lnTo>
                    <a:pt x="106" y="2234"/>
                  </a:lnTo>
                  <a:lnTo>
                    <a:pt x="75" y="2166"/>
                  </a:lnTo>
                  <a:lnTo>
                    <a:pt x="48" y="2097"/>
                  </a:lnTo>
                  <a:lnTo>
                    <a:pt x="27" y="2024"/>
                  </a:lnTo>
                  <a:lnTo>
                    <a:pt x="12" y="1949"/>
                  </a:lnTo>
                  <a:lnTo>
                    <a:pt x="3" y="1872"/>
                  </a:lnTo>
                  <a:lnTo>
                    <a:pt x="0" y="1792"/>
                  </a:lnTo>
                  <a:lnTo>
                    <a:pt x="0" y="927"/>
                  </a:lnTo>
                  <a:lnTo>
                    <a:pt x="3" y="850"/>
                  </a:lnTo>
                  <a:lnTo>
                    <a:pt x="11" y="774"/>
                  </a:lnTo>
                  <a:lnTo>
                    <a:pt x="27" y="700"/>
                  </a:lnTo>
                  <a:lnTo>
                    <a:pt x="48" y="628"/>
                  </a:lnTo>
                  <a:lnTo>
                    <a:pt x="72" y="558"/>
                  </a:lnTo>
                  <a:lnTo>
                    <a:pt x="104" y="492"/>
                  </a:lnTo>
                  <a:lnTo>
                    <a:pt x="140" y="427"/>
                  </a:lnTo>
                  <a:lnTo>
                    <a:pt x="179" y="367"/>
                  </a:lnTo>
                  <a:lnTo>
                    <a:pt x="224" y="309"/>
                  </a:lnTo>
                  <a:lnTo>
                    <a:pt x="273" y="256"/>
                  </a:lnTo>
                  <a:lnTo>
                    <a:pt x="326" y="205"/>
                  </a:lnTo>
                  <a:lnTo>
                    <a:pt x="382" y="160"/>
                  </a:lnTo>
                  <a:lnTo>
                    <a:pt x="441" y="119"/>
                  </a:lnTo>
                  <a:lnTo>
                    <a:pt x="504" y="82"/>
                  </a:lnTo>
                  <a:lnTo>
                    <a:pt x="569" y="49"/>
                  </a:lnTo>
                  <a:lnTo>
                    <a:pt x="638" y="22"/>
                  </a:lnTo>
                  <a:lnTo>
                    <a:pt x="7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1" name="Group 24">
            <a:extLst>
              <a:ext uri="{FF2B5EF4-FFF2-40B4-BE49-F238E27FC236}">
                <a16:creationId xmlns:a16="http://schemas.microsoft.com/office/drawing/2014/main" id="{C84AF3D1-8FB9-4EF8-9687-465310BC2FDE}"/>
              </a:ext>
            </a:extLst>
          </p:cNvPr>
          <p:cNvGrpSpPr>
            <a:grpSpLocks noChangeAspect="1"/>
          </p:cNvGrpSpPr>
          <p:nvPr/>
        </p:nvGrpSpPr>
        <p:grpSpPr bwMode="auto">
          <a:xfrm>
            <a:off x="9935990" y="2804205"/>
            <a:ext cx="431800" cy="433387"/>
            <a:chOff x="6350" y="1467"/>
            <a:chExt cx="272" cy="273"/>
          </a:xfrm>
          <a:solidFill>
            <a:schemeClr val="bg1"/>
          </a:solidFill>
        </p:grpSpPr>
        <p:sp>
          <p:nvSpPr>
            <p:cNvPr id="32" name="Freeform 26">
              <a:extLst>
                <a:ext uri="{FF2B5EF4-FFF2-40B4-BE49-F238E27FC236}">
                  <a16:creationId xmlns:a16="http://schemas.microsoft.com/office/drawing/2014/main" id="{608BCC0B-87C8-44EB-BC97-56379BA46280}"/>
                </a:ext>
              </a:extLst>
            </p:cNvPr>
            <p:cNvSpPr>
              <a:spLocks/>
            </p:cNvSpPr>
            <p:nvPr/>
          </p:nvSpPr>
          <p:spPr bwMode="auto">
            <a:xfrm>
              <a:off x="6350" y="1467"/>
              <a:ext cx="272" cy="273"/>
            </a:xfrm>
            <a:custGeom>
              <a:avLst/>
              <a:gdLst>
                <a:gd name="T0" fmla="*/ 379 w 3536"/>
                <a:gd name="T1" fmla="*/ 13 h 3549"/>
                <a:gd name="T2" fmla="*/ 489 w 3536"/>
                <a:gd name="T3" fmla="*/ 72 h 3549"/>
                <a:gd name="T4" fmla="*/ 563 w 3536"/>
                <a:gd name="T5" fmla="*/ 171 h 3549"/>
                <a:gd name="T6" fmla="*/ 589 w 3536"/>
                <a:gd name="T7" fmla="*/ 296 h 3549"/>
                <a:gd name="T8" fmla="*/ 618 w 3536"/>
                <a:gd name="T9" fmla="*/ 555 h 3549"/>
                <a:gd name="T10" fmla="*/ 699 w 3536"/>
                <a:gd name="T11" fmla="*/ 794 h 3549"/>
                <a:gd name="T12" fmla="*/ 827 w 3536"/>
                <a:gd name="T13" fmla="*/ 1008 h 3549"/>
                <a:gd name="T14" fmla="*/ 995 w 3536"/>
                <a:gd name="T15" fmla="*/ 1188 h 3549"/>
                <a:gd name="T16" fmla="*/ 1198 w 3536"/>
                <a:gd name="T17" fmla="*/ 1331 h 3549"/>
                <a:gd name="T18" fmla="*/ 1428 w 3536"/>
                <a:gd name="T19" fmla="*/ 1428 h 3549"/>
                <a:gd name="T20" fmla="*/ 1680 w 3536"/>
                <a:gd name="T21" fmla="*/ 1476 h 3549"/>
                <a:gd name="T22" fmla="*/ 1981 w 3536"/>
                <a:gd name="T23" fmla="*/ 1492 h 3549"/>
                <a:gd name="T24" fmla="*/ 2287 w 3536"/>
                <a:gd name="T25" fmla="*/ 1557 h 3549"/>
                <a:gd name="T26" fmla="*/ 2571 w 3536"/>
                <a:gd name="T27" fmla="*/ 1672 h 3549"/>
                <a:gd name="T28" fmla="*/ 2828 w 3536"/>
                <a:gd name="T29" fmla="*/ 1834 h 3549"/>
                <a:gd name="T30" fmla="*/ 3053 w 3536"/>
                <a:gd name="T31" fmla="*/ 2035 h 3549"/>
                <a:gd name="T32" fmla="*/ 3240 w 3536"/>
                <a:gd name="T33" fmla="*/ 2272 h 3549"/>
                <a:gd name="T34" fmla="*/ 3387 w 3536"/>
                <a:gd name="T35" fmla="*/ 2540 h 3549"/>
                <a:gd name="T36" fmla="*/ 3486 w 3536"/>
                <a:gd name="T37" fmla="*/ 2833 h 3549"/>
                <a:gd name="T38" fmla="*/ 3533 w 3536"/>
                <a:gd name="T39" fmla="*/ 3146 h 3549"/>
                <a:gd name="T40" fmla="*/ 3523 w 3536"/>
                <a:gd name="T41" fmla="*/ 3338 h 3549"/>
                <a:gd name="T42" fmla="*/ 3464 w 3536"/>
                <a:gd name="T43" fmla="*/ 3447 h 3549"/>
                <a:gd name="T44" fmla="*/ 3366 w 3536"/>
                <a:gd name="T45" fmla="*/ 3521 h 3549"/>
                <a:gd name="T46" fmla="*/ 3241 w 3536"/>
                <a:gd name="T47" fmla="*/ 3549 h 3549"/>
                <a:gd name="T48" fmla="*/ 3117 w 3536"/>
                <a:gd name="T49" fmla="*/ 3521 h 3549"/>
                <a:gd name="T50" fmla="*/ 3018 w 3536"/>
                <a:gd name="T51" fmla="*/ 3447 h 3549"/>
                <a:gd name="T52" fmla="*/ 2960 w 3536"/>
                <a:gd name="T53" fmla="*/ 3338 h 3549"/>
                <a:gd name="T54" fmla="*/ 2943 w 3536"/>
                <a:gd name="T55" fmla="*/ 3165 h 3549"/>
                <a:gd name="T56" fmla="*/ 2896 w 3536"/>
                <a:gd name="T57" fmla="*/ 2912 h 3549"/>
                <a:gd name="T58" fmla="*/ 2799 w 3536"/>
                <a:gd name="T59" fmla="*/ 2681 h 3549"/>
                <a:gd name="T60" fmla="*/ 2657 w 3536"/>
                <a:gd name="T61" fmla="*/ 2478 h 3549"/>
                <a:gd name="T62" fmla="*/ 2477 w 3536"/>
                <a:gd name="T63" fmla="*/ 2309 h 3549"/>
                <a:gd name="T64" fmla="*/ 2264 w 3536"/>
                <a:gd name="T65" fmla="*/ 2180 h 3549"/>
                <a:gd name="T66" fmla="*/ 2026 w 3536"/>
                <a:gd name="T67" fmla="*/ 2098 h 3549"/>
                <a:gd name="T68" fmla="*/ 1768 w 3536"/>
                <a:gd name="T69" fmla="*/ 2070 h 3549"/>
                <a:gd name="T70" fmla="*/ 1451 w 3536"/>
                <a:gd name="T71" fmla="*/ 2041 h 3549"/>
                <a:gd name="T72" fmla="*/ 1152 w 3536"/>
                <a:gd name="T73" fmla="*/ 1959 h 3549"/>
                <a:gd name="T74" fmla="*/ 876 w 3536"/>
                <a:gd name="T75" fmla="*/ 1827 h 3549"/>
                <a:gd name="T76" fmla="*/ 630 w 3536"/>
                <a:gd name="T77" fmla="*/ 1652 h 3549"/>
                <a:gd name="T78" fmla="*/ 417 w 3536"/>
                <a:gd name="T79" fmla="*/ 1438 h 3549"/>
                <a:gd name="T80" fmla="*/ 242 w 3536"/>
                <a:gd name="T81" fmla="*/ 1191 h 3549"/>
                <a:gd name="T82" fmla="*/ 110 w 3536"/>
                <a:gd name="T83" fmla="*/ 914 h 3549"/>
                <a:gd name="T84" fmla="*/ 29 w 3536"/>
                <a:gd name="T85" fmla="*/ 614 h 3549"/>
                <a:gd name="T86" fmla="*/ 0 w 3536"/>
                <a:gd name="T87" fmla="*/ 296 h 3549"/>
                <a:gd name="T88" fmla="*/ 28 w 3536"/>
                <a:gd name="T89" fmla="*/ 171 h 3549"/>
                <a:gd name="T90" fmla="*/ 102 w 3536"/>
                <a:gd name="T91" fmla="*/ 72 h 3549"/>
                <a:gd name="T92" fmla="*/ 210 w 3536"/>
                <a:gd name="T93" fmla="*/ 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6" h="3549">
                  <a:moveTo>
                    <a:pt x="295" y="0"/>
                  </a:moveTo>
                  <a:lnTo>
                    <a:pt x="339" y="3"/>
                  </a:lnTo>
                  <a:lnTo>
                    <a:pt x="379" y="13"/>
                  </a:lnTo>
                  <a:lnTo>
                    <a:pt x="419" y="28"/>
                  </a:lnTo>
                  <a:lnTo>
                    <a:pt x="455" y="47"/>
                  </a:lnTo>
                  <a:lnTo>
                    <a:pt x="489" y="72"/>
                  </a:lnTo>
                  <a:lnTo>
                    <a:pt x="518" y="102"/>
                  </a:lnTo>
                  <a:lnTo>
                    <a:pt x="542" y="134"/>
                  </a:lnTo>
                  <a:lnTo>
                    <a:pt x="563" y="171"/>
                  </a:lnTo>
                  <a:lnTo>
                    <a:pt x="576" y="211"/>
                  </a:lnTo>
                  <a:lnTo>
                    <a:pt x="586" y="252"/>
                  </a:lnTo>
                  <a:lnTo>
                    <a:pt x="589" y="296"/>
                  </a:lnTo>
                  <a:lnTo>
                    <a:pt x="593" y="384"/>
                  </a:lnTo>
                  <a:lnTo>
                    <a:pt x="602" y="470"/>
                  </a:lnTo>
                  <a:lnTo>
                    <a:pt x="618" y="555"/>
                  </a:lnTo>
                  <a:lnTo>
                    <a:pt x="640" y="637"/>
                  </a:lnTo>
                  <a:lnTo>
                    <a:pt x="666" y="717"/>
                  </a:lnTo>
                  <a:lnTo>
                    <a:pt x="699" y="794"/>
                  </a:lnTo>
                  <a:lnTo>
                    <a:pt x="737" y="868"/>
                  </a:lnTo>
                  <a:lnTo>
                    <a:pt x="780" y="940"/>
                  </a:lnTo>
                  <a:lnTo>
                    <a:pt x="827" y="1008"/>
                  </a:lnTo>
                  <a:lnTo>
                    <a:pt x="879" y="1071"/>
                  </a:lnTo>
                  <a:lnTo>
                    <a:pt x="935" y="1132"/>
                  </a:lnTo>
                  <a:lnTo>
                    <a:pt x="995" y="1188"/>
                  </a:lnTo>
                  <a:lnTo>
                    <a:pt x="1059" y="1240"/>
                  </a:lnTo>
                  <a:lnTo>
                    <a:pt x="1127" y="1288"/>
                  </a:lnTo>
                  <a:lnTo>
                    <a:pt x="1198" y="1331"/>
                  </a:lnTo>
                  <a:lnTo>
                    <a:pt x="1272" y="1369"/>
                  </a:lnTo>
                  <a:lnTo>
                    <a:pt x="1348" y="1401"/>
                  </a:lnTo>
                  <a:lnTo>
                    <a:pt x="1428" y="1428"/>
                  </a:lnTo>
                  <a:lnTo>
                    <a:pt x="1510" y="1451"/>
                  </a:lnTo>
                  <a:lnTo>
                    <a:pt x="1594" y="1466"/>
                  </a:lnTo>
                  <a:lnTo>
                    <a:pt x="1680" y="1476"/>
                  </a:lnTo>
                  <a:lnTo>
                    <a:pt x="1768" y="1479"/>
                  </a:lnTo>
                  <a:lnTo>
                    <a:pt x="1875" y="1482"/>
                  </a:lnTo>
                  <a:lnTo>
                    <a:pt x="1981" y="1492"/>
                  </a:lnTo>
                  <a:lnTo>
                    <a:pt x="2085" y="1508"/>
                  </a:lnTo>
                  <a:lnTo>
                    <a:pt x="2187" y="1529"/>
                  </a:lnTo>
                  <a:lnTo>
                    <a:pt x="2287" y="1557"/>
                  </a:lnTo>
                  <a:lnTo>
                    <a:pt x="2384" y="1590"/>
                  </a:lnTo>
                  <a:lnTo>
                    <a:pt x="2478" y="1628"/>
                  </a:lnTo>
                  <a:lnTo>
                    <a:pt x="2571" y="1672"/>
                  </a:lnTo>
                  <a:lnTo>
                    <a:pt x="2660" y="1722"/>
                  </a:lnTo>
                  <a:lnTo>
                    <a:pt x="2745" y="1776"/>
                  </a:lnTo>
                  <a:lnTo>
                    <a:pt x="2828" y="1834"/>
                  </a:lnTo>
                  <a:lnTo>
                    <a:pt x="2906" y="1897"/>
                  </a:lnTo>
                  <a:lnTo>
                    <a:pt x="2981" y="1964"/>
                  </a:lnTo>
                  <a:lnTo>
                    <a:pt x="3053" y="2035"/>
                  </a:lnTo>
                  <a:lnTo>
                    <a:pt x="3119" y="2111"/>
                  </a:lnTo>
                  <a:lnTo>
                    <a:pt x="3182" y="2190"/>
                  </a:lnTo>
                  <a:lnTo>
                    <a:pt x="3240" y="2272"/>
                  </a:lnTo>
                  <a:lnTo>
                    <a:pt x="3294" y="2358"/>
                  </a:lnTo>
                  <a:lnTo>
                    <a:pt x="3343" y="2448"/>
                  </a:lnTo>
                  <a:lnTo>
                    <a:pt x="3387" y="2540"/>
                  </a:lnTo>
                  <a:lnTo>
                    <a:pt x="3426" y="2635"/>
                  </a:lnTo>
                  <a:lnTo>
                    <a:pt x="3458" y="2733"/>
                  </a:lnTo>
                  <a:lnTo>
                    <a:pt x="3486" y="2833"/>
                  </a:lnTo>
                  <a:lnTo>
                    <a:pt x="3507" y="2935"/>
                  </a:lnTo>
                  <a:lnTo>
                    <a:pt x="3523" y="3039"/>
                  </a:lnTo>
                  <a:lnTo>
                    <a:pt x="3533" y="3146"/>
                  </a:lnTo>
                  <a:lnTo>
                    <a:pt x="3536" y="3253"/>
                  </a:lnTo>
                  <a:lnTo>
                    <a:pt x="3533" y="3297"/>
                  </a:lnTo>
                  <a:lnTo>
                    <a:pt x="3523" y="3338"/>
                  </a:lnTo>
                  <a:lnTo>
                    <a:pt x="3508" y="3378"/>
                  </a:lnTo>
                  <a:lnTo>
                    <a:pt x="3489" y="3415"/>
                  </a:lnTo>
                  <a:lnTo>
                    <a:pt x="3464" y="3447"/>
                  </a:lnTo>
                  <a:lnTo>
                    <a:pt x="3434" y="3477"/>
                  </a:lnTo>
                  <a:lnTo>
                    <a:pt x="3402" y="3502"/>
                  </a:lnTo>
                  <a:lnTo>
                    <a:pt x="3366" y="3521"/>
                  </a:lnTo>
                  <a:lnTo>
                    <a:pt x="3326" y="3536"/>
                  </a:lnTo>
                  <a:lnTo>
                    <a:pt x="3285" y="3546"/>
                  </a:lnTo>
                  <a:lnTo>
                    <a:pt x="3241" y="3549"/>
                  </a:lnTo>
                  <a:lnTo>
                    <a:pt x="3197" y="3546"/>
                  </a:lnTo>
                  <a:lnTo>
                    <a:pt x="3157" y="3536"/>
                  </a:lnTo>
                  <a:lnTo>
                    <a:pt x="3117" y="3521"/>
                  </a:lnTo>
                  <a:lnTo>
                    <a:pt x="3081" y="3502"/>
                  </a:lnTo>
                  <a:lnTo>
                    <a:pt x="3047" y="3477"/>
                  </a:lnTo>
                  <a:lnTo>
                    <a:pt x="3018" y="3447"/>
                  </a:lnTo>
                  <a:lnTo>
                    <a:pt x="2994" y="3415"/>
                  </a:lnTo>
                  <a:lnTo>
                    <a:pt x="2973" y="3378"/>
                  </a:lnTo>
                  <a:lnTo>
                    <a:pt x="2960" y="3338"/>
                  </a:lnTo>
                  <a:lnTo>
                    <a:pt x="2950" y="3297"/>
                  </a:lnTo>
                  <a:lnTo>
                    <a:pt x="2947" y="3253"/>
                  </a:lnTo>
                  <a:lnTo>
                    <a:pt x="2943" y="3165"/>
                  </a:lnTo>
                  <a:lnTo>
                    <a:pt x="2934" y="3079"/>
                  </a:lnTo>
                  <a:lnTo>
                    <a:pt x="2918" y="2994"/>
                  </a:lnTo>
                  <a:lnTo>
                    <a:pt x="2896" y="2912"/>
                  </a:lnTo>
                  <a:lnTo>
                    <a:pt x="2870" y="2832"/>
                  </a:lnTo>
                  <a:lnTo>
                    <a:pt x="2837" y="2755"/>
                  </a:lnTo>
                  <a:lnTo>
                    <a:pt x="2799" y="2681"/>
                  </a:lnTo>
                  <a:lnTo>
                    <a:pt x="2756" y="2609"/>
                  </a:lnTo>
                  <a:lnTo>
                    <a:pt x="2709" y="2541"/>
                  </a:lnTo>
                  <a:lnTo>
                    <a:pt x="2657" y="2478"/>
                  </a:lnTo>
                  <a:lnTo>
                    <a:pt x="2601" y="2417"/>
                  </a:lnTo>
                  <a:lnTo>
                    <a:pt x="2541" y="2361"/>
                  </a:lnTo>
                  <a:lnTo>
                    <a:pt x="2477" y="2309"/>
                  </a:lnTo>
                  <a:lnTo>
                    <a:pt x="2409" y="2261"/>
                  </a:lnTo>
                  <a:lnTo>
                    <a:pt x="2338" y="2218"/>
                  </a:lnTo>
                  <a:lnTo>
                    <a:pt x="2264" y="2180"/>
                  </a:lnTo>
                  <a:lnTo>
                    <a:pt x="2188" y="2148"/>
                  </a:lnTo>
                  <a:lnTo>
                    <a:pt x="2108" y="2121"/>
                  </a:lnTo>
                  <a:lnTo>
                    <a:pt x="2026" y="2098"/>
                  </a:lnTo>
                  <a:lnTo>
                    <a:pt x="1942" y="2083"/>
                  </a:lnTo>
                  <a:lnTo>
                    <a:pt x="1856" y="2073"/>
                  </a:lnTo>
                  <a:lnTo>
                    <a:pt x="1768" y="2070"/>
                  </a:lnTo>
                  <a:lnTo>
                    <a:pt x="1661" y="2067"/>
                  </a:lnTo>
                  <a:lnTo>
                    <a:pt x="1555" y="2057"/>
                  </a:lnTo>
                  <a:lnTo>
                    <a:pt x="1451" y="2041"/>
                  </a:lnTo>
                  <a:lnTo>
                    <a:pt x="1349" y="2020"/>
                  </a:lnTo>
                  <a:lnTo>
                    <a:pt x="1249" y="1992"/>
                  </a:lnTo>
                  <a:lnTo>
                    <a:pt x="1152" y="1959"/>
                  </a:lnTo>
                  <a:lnTo>
                    <a:pt x="1058" y="1921"/>
                  </a:lnTo>
                  <a:lnTo>
                    <a:pt x="965" y="1877"/>
                  </a:lnTo>
                  <a:lnTo>
                    <a:pt x="876" y="1827"/>
                  </a:lnTo>
                  <a:lnTo>
                    <a:pt x="791" y="1773"/>
                  </a:lnTo>
                  <a:lnTo>
                    <a:pt x="708" y="1715"/>
                  </a:lnTo>
                  <a:lnTo>
                    <a:pt x="630" y="1652"/>
                  </a:lnTo>
                  <a:lnTo>
                    <a:pt x="555" y="1585"/>
                  </a:lnTo>
                  <a:lnTo>
                    <a:pt x="483" y="1514"/>
                  </a:lnTo>
                  <a:lnTo>
                    <a:pt x="417" y="1438"/>
                  </a:lnTo>
                  <a:lnTo>
                    <a:pt x="354" y="1359"/>
                  </a:lnTo>
                  <a:lnTo>
                    <a:pt x="296" y="1277"/>
                  </a:lnTo>
                  <a:lnTo>
                    <a:pt x="242" y="1191"/>
                  </a:lnTo>
                  <a:lnTo>
                    <a:pt x="193" y="1101"/>
                  </a:lnTo>
                  <a:lnTo>
                    <a:pt x="149" y="1009"/>
                  </a:lnTo>
                  <a:lnTo>
                    <a:pt x="110" y="914"/>
                  </a:lnTo>
                  <a:lnTo>
                    <a:pt x="78" y="816"/>
                  </a:lnTo>
                  <a:lnTo>
                    <a:pt x="50" y="716"/>
                  </a:lnTo>
                  <a:lnTo>
                    <a:pt x="29" y="614"/>
                  </a:lnTo>
                  <a:lnTo>
                    <a:pt x="13" y="510"/>
                  </a:lnTo>
                  <a:lnTo>
                    <a:pt x="3" y="403"/>
                  </a:lnTo>
                  <a:lnTo>
                    <a:pt x="0" y="296"/>
                  </a:lnTo>
                  <a:lnTo>
                    <a:pt x="3" y="252"/>
                  </a:lnTo>
                  <a:lnTo>
                    <a:pt x="13" y="211"/>
                  </a:lnTo>
                  <a:lnTo>
                    <a:pt x="28" y="171"/>
                  </a:lnTo>
                  <a:lnTo>
                    <a:pt x="47" y="134"/>
                  </a:lnTo>
                  <a:lnTo>
                    <a:pt x="72" y="102"/>
                  </a:lnTo>
                  <a:lnTo>
                    <a:pt x="102" y="72"/>
                  </a:lnTo>
                  <a:lnTo>
                    <a:pt x="134" y="47"/>
                  </a:lnTo>
                  <a:lnTo>
                    <a:pt x="170" y="28"/>
                  </a:lnTo>
                  <a:lnTo>
                    <a:pt x="210" y="13"/>
                  </a:lnTo>
                  <a:lnTo>
                    <a:pt x="251" y="3"/>
                  </a:lnTo>
                  <a:lnTo>
                    <a:pt x="2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Freeform 27">
              <a:extLst>
                <a:ext uri="{FF2B5EF4-FFF2-40B4-BE49-F238E27FC236}">
                  <a16:creationId xmlns:a16="http://schemas.microsoft.com/office/drawing/2014/main" id="{50B815F1-FD7D-4F0F-B239-B44230954B58}"/>
                </a:ext>
              </a:extLst>
            </p:cNvPr>
            <p:cNvSpPr>
              <a:spLocks/>
            </p:cNvSpPr>
            <p:nvPr/>
          </p:nvSpPr>
          <p:spPr bwMode="auto">
            <a:xfrm>
              <a:off x="6350" y="1613"/>
              <a:ext cx="211" cy="127"/>
            </a:xfrm>
            <a:custGeom>
              <a:avLst/>
              <a:gdLst>
                <a:gd name="T0" fmla="*/ 709 w 2746"/>
                <a:gd name="T1" fmla="*/ 55 h 1650"/>
                <a:gd name="T2" fmla="*/ 879 w 2746"/>
                <a:gd name="T3" fmla="*/ 152 h 1650"/>
                <a:gd name="T4" fmla="*/ 1058 w 2746"/>
                <a:gd name="T5" fmla="*/ 233 h 1650"/>
                <a:gd name="T6" fmla="*/ 1245 w 2746"/>
                <a:gd name="T7" fmla="*/ 295 h 1650"/>
                <a:gd name="T8" fmla="*/ 1112 w 2746"/>
                <a:gd name="T9" fmla="*/ 373 h 1650"/>
                <a:gd name="T10" fmla="*/ 990 w 2746"/>
                <a:gd name="T11" fmla="*/ 468 h 1650"/>
                <a:gd name="T12" fmla="*/ 882 w 2746"/>
                <a:gd name="T13" fmla="*/ 578 h 1650"/>
                <a:gd name="T14" fmla="*/ 2419 w 2746"/>
                <a:gd name="T15" fmla="*/ 622 h 1650"/>
                <a:gd name="T16" fmla="*/ 2516 w 2746"/>
                <a:gd name="T17" fmla="*/ 721 h 1650"/>
                <a:gd name="T18" fmla="*/ 744 w 2746"/>
                <a:gd name="T19" fmla="*/ 776 h 1650"/>
                <a:gd name="T20" fmla="*/ 681 w 2746"/>
                <a:gd name="T21" fmla="*/ 905 h 1650"/>
                <a:gd name="T22" fmla="*/ 634 w 2746"/>
                <a:gd name="T23" fmla="*/ 1041 h 1650"/>
                <a:gd name="T24" fmla="*/ 2717 w 2746"/>
                <a:gd name="T25" fmla="*/ 1112 h 1650"/>
                <a:gd name="T26" fmla="*/ 2740 w 2746"/>
                <a:gd name="T27" fmla="*/ 1242 h 1650"/>
                <a:gd name="T28" fmla="*/ 593 w 2746"/>
                <a:gd name="T29" fmla="*/ 1309 h 1650"/>
                <a:gd name="T30" fmla="*/ 589 w 2746"/>
                <a:gd name="T31" fmla="*/ 1354 h 1650"/>
                <a:gd name="T32" fmla="*/ 576 w 2746"/>
                <a:gd name="T33" fmla="*/ 1439 h 1650"/>
                <a:gd name="T34" fmla="*/ 542 w 2746"/>
                <a:gd name="T35" fmla="*/ 1516 h 1650"/>
                <a:gd name="T36" fmla="*/ 489 w 2746"/>
                <a:gd name="T37" fmla="*/ 1578 h 1650"/>
                <a:gd name="T38" fmla="*/ 419 w 2746"/>
                <a:gd name="T39" fmla="*/ 1622 h 1650"/>
                <a:gd name="T40" fmla="*/ 339 w 2746"/>
                <a:gd name="T41" fmla="*/ 1647 h 1650"/>
                <a:gd name="T42" fmla="*/ 251 w 2746"/>
                <a:gd name="T43" fmla="*/ 1647 h 1650"/>
                <a:gd name="T44" fmla="*/ 170 w 2746"/>
                <a:gd name="T45" fmla="*/ 1622 h 1650"/>
                <a:gd name="T46" fmla="*/ 102 w 2746"/>
                <a:gd name="T47" fmla="*/ 1578 h 1650"/>
                <a:gd name="T48" fmla="*/ 47 w 2746"/>
                <a:gd name="T49" fmla="*/ 1516 h 1650"/>
                <a:gd name="T50" fmla="*/ 13 w 2746"/>
                <a:gd name="T51" fmla="*/ 1439 h 1650"/>
                <a:gd name="T52" fmla="*/ 0 w 2746"/>
                <a:gd name="T53" fmla="*/ 1354 h 1650"/>
                <a:gd name="T54" fmla="*/ 13 w 2746"/>
                <a:gd name="T55" fmla="*/ 1140 h 1650"/>
                <a:gd name="T56" fmla="*/ 50 w 2746"/>
                <a:gd name="T57" fmla="*/ 934 h 1650"/>
                <a:gd name="T58" fmla="*/ 110 w 2746"/>
                <a:gd name="T59" fmla="*/ 737 h 1650"/>
                <a:gd name="T60" fmla="*/ 193 w 2746"/>
                <a:gd name="T61" fmla="*/ 550 h 1650"/>
                <a:gd name="T62" fmla="*/ 295 w 2746"/>
                <a:gd name="T63" fmla="*/ 375 h 1650"/>
                <a:gd name="T64" fmla="*/ 416 w 2746"/>
                <a:gd name="T65" fmla="*/ 213 h 1650"/>
                <a:gd name="T66" fmla="*/ 554 w 2746"/>
                <a:gd name="T67" fmla="*/ 67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6" h="1650">
                  <a:moveTo>
                    <a:pt x="629" y="0"/>
                  </a:moveTo>
                  <a:lnTo>
                    <a:pt x="709" y="55"/>
                  </a:lnTo>
                  <a:lnTo>
                    <a:pt x="793" y="106"/>
                  </a:lnTo>
                  <a:lnTo>
                    <a:pt x="879" y="152"/>
                  </a:lnTo>
                  <a:lnTo>
                    <a:pt x="967" y="195"/>
                  </a:lnTo>
                  <a:lnTo>
                    <a:pt x="1058" y="233"/>
                  </a:lnTo>
                  <a:lnTo>
                    <a:pt x="1151" y="266"/>
                  </a:lnTo>
                  <a:lnTo>
                    <a:pt x="1245" y="295"/>
                  </a:lnTo>
                  <a:lnTo>
                    <a:pt x="1178" y="333"/>
                  </a:lnTo>
                  <a:lnTo>
                    <a:pt x="1112" y="373"/>
                  </a:lnTo>
                  <a:lnTo>
                    <a:pt x="1050" y="420"/>
                  </a:lnTo>
                  <a:lnTo>
                    <a:pt x="990" y="468"/>
                  </a:lnTo>
                  <a:lnTo>
                    <a:pt x="934" y="522"/>
                  </a:lnTo>
                  <a:lnTo>
                    <a:pt x="882" y="578"/>
                  </a:lnTo>
                  <a:lnTo>
                    <a:pt x="2367" y="578"/>
                  </a:lnTo>
                  <a:lnTo>
                    <a:pt x="2419" y="622"/>
                  </a:lnTo>
                  <a:lnTo>
                    <a:pt x="2470" y="670"/>
                  </a:lnTo>
                  <a:lnTo>
                    <a:pt x="2516" y="721"/>
                  </a:lnTo>
                  <a:lnTo>
                    <a:pt x="2559" y="776"/>
                  </a:lnTo>
                  <a:lnTo>
                    <a:pt x="744" y="776"/>
                  </a:lnTo>
                  <a:lnTo>
                    <a:pt x="710" y="839"/>
                  </a:lnTo>
                  <a:lnTo>
                    <a:pt x="681" y="905"/>
                  </a:lnTo>
                  <a:lnTo>
                    <a:pt x="656" y="971"/>
                  </a:lnTo>
                  <a:lnTo>
                    <a:pt x="634" y="1041"/>
                  </a:lnTo>
                  <a:lnTo>
                    <a:pt x="617" y="1112"/>
                  </a:lnTo>
                  <a:lnTo>
                    <a:pt x="2717" y="1112"/>
                  </a:lnTo>
                  <a:lnTo>
                    <a:pt x="2730" y="1177"/>
                  </a:lnTo>
                  <a:lnTo>
                    <a:pt x="2740" y="1242"/>
                  </a:lnTo>
                  <a:lnTo>
                    <a:pt x="2746" y="1309"/>
                  </a:lnTo>
                  <a:lnTo>
                    <a:pt x="593" y="1309"/>
                  </a:lnTo>
                  <a:lnTo>
                    <a:pt x="590" y="1332"/>
                  </a:lnTo>
                  <a:lnTo>
                    <a:pt x="589" y="1354"/>
                  </a:lnTo>
                  <a:lnTo>
                    <a:pt x="586" y="1398"/>
                  </a:lnTo>
                  <a:lnTo>
                    <a:pt x="576" y="1439"/>
                  </a:lnTo>
                  <a:lnTo>
                    <a:pt x="563" y="1479"/>
                  </a:lnTo>
                  <a:lnTo>
                    <a:pt x="542" y="1516"/>
                  </a:lnTo>
                  <a:lnTo>
                    <a:pt x="518" y="1548"/>
                  </a:lnTo>
                  <a:lnTo>
                    <a:pt x="489" y="1578"/>
                  </a:lnTo>
                  <a:lnTo>
                    <a:pt x="455" y="1603"/>
                  </a:lnTo>
                  <a:lnTo>
                    <a:pt x="419" y="1622"/>
                  </a:lnTo>
                  <a:lnTo>
                    <a:pt x="379" y="1637"/>
                  </a:lnTo>
                  <a:lnTo>
                    <a:pt x="339" y="1647"/>
                  </a:lnTo>
                  <a:lnTo>
                    <a:pt x="295" y="1650"/>
                  </a:lnTo>
                  <a:lnTo>
                    <a:pt x="251" y="1647"/>
                  </a:lnTo>
                  <a:lnTo>
                    <a:pt x="210" y="1637"/>
                  </a:lnTo>
                  <a:lnTo>
                    <a:pt x="170" y="1622"/>
                  </a:lnTo>
                  <a:lnTo>
                    <a:pt x="134" y="1603"/>
                  </a:lnTo>
                  <a:lnTo>
                    <a:pt x="102" y="1578"/>
                  </a:lnTo>
                  <a:lnTo>
                    <a:pt x="72" y="1548"/>
                  </a:lnTo>
                  <a:lnTo>
                    <a:pt x="47" y="1516"/>
                  </a:lnTo>
                  <a:lnTo>
                    <a:pt x="28" y="1479"/>
                  </a:lnTo>
                  <a:lnTo>
                    <a:pt x="13" y="1439"/>
                  </a:lnTo>
                  <a:lnTo>
                    <a:pt x="3" y="1398"/>
                  </a:lnTo>
                  <a:lnTo>
                    <a:pt x="0" y="1354"/>
                  </a:lnTo>
                  <a:lnTo>
                    <a:pt x="3" y="1247"/>
                  </a:lnTo>
                  <a:lnTo>
                    <a:pt x="13" y="1140"/>
                  </a:lnTo>
                  <a:lnTo>
                    <a:pt x="29" y="1036"/>
                  </a:lnTo>
                  <a:lnTo>
                    <a:pt x="50" y="934"/>
                  </a:lnTo>
                  <a:lnTo>
                    <a:pt x="78" y="834"/>
                  </a:lnTo>
                  <a:lnTo>
                    <a:pt x="110" y="737"/>
                  </a:lnTo>
                  <a:lnTo>
                    <a:pt x="149" y="642"/>
                  </a:lnTo>
                  <a:lnTo>
                    <a:pt x="193" y="550"/>
                  </a:lnTo>
                  <a:lnTo>
                    <a:pt x="241" y="461"/>
                  </a:lnTo>
                  <a:lnTo>
                    <a:pt x="295" y="375"/>
                  </a:lnTo>
                  <a:lnTo>
                    <a:pt x="354" y="293"/>
                  </a:lnTo>
                  <a:lnTo>
                    <a:pt x="416" y="213"/>
                  </a:lnTo>
                  <a:lnTo>
                    <a:pt x="483" y="138"/>
                  </a:lnTo>
                  <a:lnTo>
                    <a:pt x="554" y="67"/>
                  </a:lnTo>
                  <a:lnTo>
                    <a:pt x="6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28">
              <a:extLst>
                <a:ext uri="{FF2B5EF4-FFF2-40B4-BE49-F238E27FC236}">
                  <a16:creationId xmlns:a16="http://schemas.microsoft.com/office/drawing/2014/main" id="{F7BA34FC-95C1-4D5B-B6A5-8E81B00B6BF1}"/>
                </a:ext>
              </a:extLst>
            </p:cNvPr>
            <p:cNvSpPr>
              <a:spLocks/>
            </p:cNvSpPr>
            <p:nvPr/>
          </p:nvSpPr>
          <p:spPr bwMode="auto">
            <a:xfrm>
              <a:off x="6411" y="1467"/>
              <a:ext cx="211" cy="127"/>
            </a:xfrm>
            <a:custGeom>
              <a:avLst/>
              <a:gdLst>
                <a:gd name="T0" fmla="*/ 2494 w 2745"/>
                <a:gd name="T1" fmla="*/ 3 h 1650"/>
                <a:gd name="T2" fmla="*/ 2575 w 2745"/>
                <a:gd name="T3" fmla="*/ 28 h 1650"/>
                <a:gd name="T4" fmla="*/ 2643 w 2745"/>
                <a:gd name="T5" fmla="*/ 72 h 1650"/>
                <a:gd name="T6" fmla="*/ 2698 w 2745"/>
                <a:gd name="T7" fmla="*/ 134 h 1650"/>
                <a:gd name="T8" fmla="*/ 2732 w 2745"/>
                <a:gd name="T9" fmla="*/ 211 h 1650"/>
                <a:gd name="T10" fmla="*/ 2745 w 2745"/>
                <a:gd name="T11" fmla="*/ 296 h 1650"/>
                <a:gd name="T12" fmla="*/ 2732 w 2745"/>
                <a:gd name="T13" fmla="*/ 510 h 1650"/>
                <a:gd name="T14" fmla="*/ 2695 w 2745"/>
                <a:gd name="T15" fmla="*/ 716 h 1650"/>
                <a:gd name="T16" fmla="*/ 2635 w 2745"/>
                <a:gd name="T17" fmla="*/ 913 h 1650"/>
                <a:gd name="T18" fmla="*/ 2552 w 2745"/>
                <a:gd name="T19" fmla="*/ 1100 h 1650"/>
                <a:gd name="T20" fmla="*/ 2450 w 2745"/>
                <a:gd name="T21" fmla="*/ 1274 h 1650"/>
                <a:gd name="T22" fmla="*/ 2329 w 2745"/>
                <a:gd name="T23" fmla="*/ 1437 h 1650"/>
                <a:gd name="T24" fmla="*/ 2191 w 2745"/>
                <a:gd name="T25" fmla="*/ 1583 h 1650"/>
                <a:gd name="T26" fmla="*/ 2036 w 2745"/>
                <a:gd name="T27" fmla="*/ 1595 h 1650"/>
                <a:gd name="T28" fmla="*/ 1866 w 2745"/>
                <a:gd name="T29" fmla="*/ 1498 h 1650"/>
                <a:gd name="T30" fmla="*/ 1687 w 2745"/>
                <a:gd name="T31" fmla="*/ 1417 h 1650"/>
                <a:gd name="T32" fmla="*/ 1500 w 2745"/>
                <a:gd name="T33" fmla="*/ 1354 h 1650"/>
                <a:gd name="T34" fmla="*/ 1633 w 2745"/>
                <a:gd name="T35" fmla="*/ 1277 h 1650"/>
                <a:gd name="T36" fmla="*/ 1755 w 2745"/>
                <a:gd name="T37" fmla="*/ 1181 h 1650"/>
                <a:gd name="T38" fmla="*/ 1863 w 2745"/>
                <a:gd name="T39" fmla="*/ 1072 h 1650"/>
                <a:gd name="T40" fmla="*/ 326 w 2745"/>
                <a:gd name="T41" fmla="*/ 1028 h 1650"/>
                <a:gd name="T42" fmla="*/ 229 w 2745"/>
                <a:gd name="T43" fmla="*/ 929 h 1650"/>
                <a:gd name="T44" fmla="*/ 2001 w 2745"/>
                <a:gd name="T45" fmla="*/ 874 h 1650"/>
                <a:gd name="T46" fmla="*/ 2064 w 2745"/>
                <a:gd name="T47" fmla="*/ 745 h 1650"/>
                <a:gd name="T48" fmla="*/ 2111 w 2745"/>
                <a:gd name="T49" fmla="*/ 609 h 1650"/>
                <a:gd name="T50" fmla="*/ 28 w 2745"/>
                <a:gd name="T51" fmla="*/ 538 h 1650"/>
                <a:gd name="T52" fmla="*/ 5 w 2745"/>
                <a:gd name="T53" fmla="*/ 408 h 1650"/>
                <a:gd name="T54" fmla="*/ 2152 w 2745"/>
                <a:gd name="T55" fmla="*/ 341 h 1650"/>
                <a:gd name="T56" fmla="*/ 2156 w 2745"/>
                <a:gd name="T57" fmla="*/ 296 h 1650"/>
                <a:gd name="T58" fmla="*/ 2169 w 2745"/>
                <a:gd name="T59" fmla="*/ 211 h 1650"/>
                <a:gd name="T60" fmla="*/ 2203 w 2745"/>
                <a:gd name="T61" fmla="*/ 134 h 1650"/>
                <a:gd name="T62" fmla="*/ 2256 w 2745"/>
                <a:gd name="T63" fmla="*/ 72 h 1650"/>
                <a:gd name="T64" fmla="*/ 2326 w 2745"/>
                <a:gd name="T65" fmla="*/ 28 h 1650"/>
                <a:gd name="T66" fmla="*/ 2406 w 2745"/>
                <a:gd name="T67" fmla="*/ 3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5" h="1650">
                  <a:moveTo>
                    <a:pt x="2450" y="0"/>
                  </a:moveTo>
                  <a:lnTo>
                    <a:pt x="2494" y="3"/>
                  </a:lnTo>
                  <a:lnTo>
                    <a:pt x="2535" y="13"/>
                  </a:lnTo>
                  <a:lnTo>
                    <a:pt x="2575" y="28"/>
                  </a:lnTo>
                  <a:lnTo>
                    <a:pt x="2611" y="47"/>
                  </a:lnTo>
                  <a:lnTo>
                    <a:pt x="2643" y="72"/>
                  </a:lnTo>
                  <a:lnTo>
                    <a:pt x="2673" y="102"/>
                  </a:lnTo>
                  <a:lnTo>
                    <a:pt x="2698" y="134"/>
                  </a:lnTo>
                  <a:lnTo>
                    <a:pt x="2717" y="171"/>
                  </a:lnTo>
                  <a:lnTo>
                    <a:pt x="2732" y="211"/>
                  </a:lnTo>
                  <a:lnTo>
                    <a:pt x="2742" y="252"/>
                  </a:lnTo>
                  <a:lnTo>
                    <a:pt x="2745" y="296"/>
                  </a:lnTo>
                  <a:lnTo>
                    <a:pt x="2742" y="403"/>
                  </a:lnTo>
                  <a:lnTo>
                    <a:pt x="2732" y="510"/>
                  </a:lnTo>
                  <a:lnTo>
                    <a:pt x="2716" y="614"/>
                  </a:lnTo>
                  <a:lnTo>
                    <a:pt x="2695" y="716"/>
                  </a:lnTo>
                  <a:lnTo>
                    <a:pt x="2667" y="816"/>
                  </a:lnTo>
                  <a:lnTo>
                    <a:pt x="2635" y="913"/>
                  </a:lnTo>
                  <a:lnTo>
                    <a:pt x="2596" y="1008"/>
                  </a:lnTo>
                  <a:lnTo>
                    <a:pt x="2552" y="1100"/>
                  </a:lnTo>
                  <a:lnTo>
                    <a:pt x="2504" y="1189"/>
                  </a:lnTo>
                  <a:lnTo>
                    <a:pt x="2450" y="1274"/>
                  </a:lnTo>
                  <a:lnTo>
                    <a:pt x="2391" y="1357"/>
                  </a:lnTo>
                  <a:lnTo>
                    <a:pt x="2329" y="1437"/>
                  </a:lnTo>
                  <a:lnTo>
                    <a:pt x="2262" y="1511"/>
                  </a:lnTo>
                  <a:lnTo>
                    <a:pt x="2191" y="1583"/>
                  </a:lnTo>
                  <a:lnTo>
                    <a:pt x="2116" y="1650"/>
                  </a:lnTo>
                  <a:lnTo>
                    <a:pt x="2036" y="1595"/>
                  </a:lnTo>
                  <a:lnTo>
                    <a:pt x="1952" y="1544"/>
                  </a:lnTo>
                  <a:lnTo>
                    <a:pt x="1866" y="1498"/>
                  </a:lnTo>
                  <a:lnTo>
                    <a:pt x="1778" y="1455"/>
                  </a:lnTo>
                  <a:lnTo>
                    <a:pt x="1687" y="1417"/>
                  </a:lnTo>
                  <a:lnTo>
                    <a:pt x="1594" y="1383"/>
                  </a:lnTo>
                  <a:lnTo>
                    <a:pt x="1500" y="1354"/>
                  </a:lnTo>
                  <a:lnTo>
                    <a:pt x="1567" y="1317"/>
                  </a:lnTo>
                  <a:lnTo>
                    <a:pt x="1633" y="1277"/>
                  </a:lnTo>
                  <a:lnTo>
                    <a:pt x="1695" y="1230"/>
                  </a:lnTo>
                  <a:lnTo>
                    <a:pt x="1755" y="1181"/>
                  </a:lnTo>
                  <a:lnTo>
                    <a:pt x="1811" y="1128"/>
                  </a:lnTo>
                  <a:lnTo>
                    <a:pt x="1863" y="1072"/>
                  </a:lnTo>
                  <a:lnTo>
                    <a:pt x="378" y="1072"/>
                  </a:lnTo>
                  <a:lnTo>
                    <a:pt x="326" y="1028"/>
                  </a:lnTo>
                  <a:lnTo>
                    <a:pt x="275" y="980"/>
                  </a:lnTo>
                  <a:lnTo>
                    <a:pt x="229" y="929"/>
                  </a:lnTo>
                  <a:lnTo>
                    <a:pt x="186" y="874"/>
                  </a:lnTo>
                  <a:lnTo>
                    <a:pt x="2001" y="874"/>
                  </a:lnTo>
                  <a:lnTo>
                    <a:pt x="2035" y="811"/>
                  </a:lnTo>
                  <a:lnTo>
                    <a:pt x="2064" y="745"/>
                  </a:lnTo>
                  <a:lnTo>
                    <a:pt x="2089" y="679"/>
                  </a:lnTo>
                  <a:lnTo>
                    <a:pt x="2111" y="609"/>
                  </a:lnTo>
                  <a:lnTo>
                    <a:pt x="2128" y="538"/>
                  </a:lnTo>
                  <a:lnTo>
                    <a:pt x="28" y="538"/>
                  </a:lnTo>
                  <a:lnTo>
                    <a:pt x="15" y="473"/>
                  </a:lnTo>
                  <a:lnTo>
                    <a:pt x="5" y="408"/>
                  </a:lnTo>
                  <a:lnTo>
                    <a:pt x="0" y="341"/>
                  </a:lnTo>
                  <a:lnTo>
                    <a:pt x="2152" y="341"/>
                  </a:lnTo>
                  <a:lnTo>
                    <a:pt x="2155" y="318"/>
                  </a:lnTo>
                  <a:lnTo>
                    <a:pt x="2156" y="296"/>
                  </a:lnTo>
                  <a:lnTo>
                    <a:pt x="2159" y="252"/>
                  </a:lnTo>
                  <a:lnTo>
                    <a:pt x="2169" y="211"/>
                  </a:lnTo>
                  <a:lnTo>
                    <a:pt x="2182" y="171"/>
                  </a:lnTo>
                  <a:lnTo>
                    <a:pt x="2203" y="134"/>
                  </a:lnTo>
                  <a:lnTo>
                    <a:pt x="2227" y="102"/>
                  </a:lnTo>
                  <a:lnTo>
                    <a:pt x="2256" y="72"/>
                  </a:lnTo>
                  <a:lnTo>
                    <a:pt x="2290" y="47"/>
                  </a:lnTo>
                  <a:lnTo>
                    <a:pt x="2326" y="28"/>
                  </a:lnTo>
                  <a:lnTo>
                    <a:pt x="2366" y="13"/>
                  </a:lnTo>
                  <a:lnTo>
                    <a:pt x="2406" y="3"/>
                  </a:lnTo>
                  <a:lnTo>
                    <a:pt x="24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296983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50" fill="hold"/>
                                        <p:tgtEl>
                                          <p:spTgt spid="12"/>
                                        </p:tgtEl>
                                        <p:attrNameLst>
                                          <p:attrName>ppt_x</p:attrName>
                                        </p:attrNameLst>
                                      </p:cBhvr>
                                      <p:tavLst>
                                        <p:tav tm="0">
                                          <p:val>
                                            <p:strVal val="#ppt_x"/>
                                          </p:val>
                                        </p:tav>
                                        <p:tav tm="100000">
                                          <p:val>
                                            <p:strVal val="#ppt_x"/>
                                          </p:val>
                                        </p:tav>
                                      </p:tavLst>
                                    </p:anim>
                                    <p:anim calcmode="lin" valueType="num">
                                      <p:cBhvr additive="base">
                                        <p:cTn id="13" dur="25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250" fill="hold"/>
                                        <p:tgtEl>
                                          <p:spTgt spid="13"/>
                                        </p:tgtEl>
                                        <p:attrNameLst>
                                          <p:attrName>ppt_x</p:attrName>
                                        </p:attrNameLst>
                                      </p:cBhvr>
                                      <p:tavLst>
                                        <p:tav tm="0">
                                          <p:val>
                                            <p:strVal val="#ppt_x"/>
                                          </p:val>
                                        </p:tav>
                                        <p:tav tm="100000">
                                          <p:val>
                                            <p:strVal val="#ppt_x"/>
                                          </p:val>
                                        </p:tav>
                                      </p:tavLst>
                                    </p:anim>
                                    <p:anim calcmode="lin" valueType="num">
                                      <p:cBhvr additive="base">
                                        <p:cTn id="17" dur="25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250" fill="hold"/>
                                        <p:tgtEl>
                                          <p:spTgt spid="14"/>
                                        </p:tgtEl>
                                        <p:attrNameLst>
                                          <p:attrName>ppt_x</p:attrName>
                                        </p:attrNameLst>
                                      </p:cBhvr>
                                      <p:tavLst>
                                        <p:tav tm="0">
                                          <p:val>
                                            <p:strVal val="#ppt_x"/>
                                          </p:val>
                                        </p:tav>
                                        <p:tav tm="100000">
                                          <p:val>
                                            <p:strVal val="#ppt_x"/>
                                          </p:val>
                                        </p:tav>
                                      </p:tavLst>
                                    </p:anim>
                                    <p:anim calcmode="lin" valueType="num">
                                      <p:cBhvr additive="base">
                                        <p:cTn id="21" dur="25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250" fill="hold"/>
                                        <p:tgtEl>
                                          <p:spTgt spid="15"/>
                                        </p:tgtEl>
                                        <p:attrNameLst>
                                          <p:attrName>ppt_x</p:attrName>
                                        </p:attrNameLst>
                                      </p:cBhvr>
                                      <p:tavLst>
                                        <p:tav tm="0">
                                          <p:val>
                                            <p:strVal val="#ppt_x"/>
                                          </p:val>
                                        </p:tav>
                                        <p:tav tm="100000">
                                          <p:val>
                                            <p:strVal val="#ppt_x"/>
                                          </p:val>
                                        </p:tav>
                                      </p:tavLst>
                                    </p:anim>
                                    <p:anim calcmode="lin" valueType="num">
                                      <p:cBhvr additive="base">
                                        <p:cTn id="25" dur="25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250" fill="hold"/>
                                        <p:tgtEl>
                                          <p:spTgt spid="16"/>
                                        </p:tgtEl>
                                        <p:attrNameLst>
                                          <p:attrName>ppt_x</p:attrName>
                                        </p:attrNameLst>
                                      </p:cBhvr>
                                      <p:tavLst>
                                        <p:tav tm="0">
                                          <p:val>
                                            <p:strVal val="#ppt_x"/>
                                          </p:val>
                                        </p:tav>
                                        <p:tav tm="100000">
                                          <p:val>
                                            <p:strVal val="#ppt_x"/>
                                          </p:val>
                                        </p:tav>
                                      </p:tavLst>
                                    </p:anim>
                                    <p:anim calcmode="lin" valueType="num">
                                      <p:cBhvr additive="base">
                                        <p:cTn id="29" dur="25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250" fill="hold"/>
                                        <p:tgtEl>
                                          <p:spTgt spid="17"/>
                                        </p:tgtEl>
                                        <p:attrNameLst>
                                          <p:attrName>ppt_x</p:attrName>
                                        </p:attrNameLst>
                                      </p:cBhvr>
                                      <p:tavLst>
                                        <p:tav tm="0">
                                          <p:val>
                                            <p:strVal val="#ppt_x"/>
                                          </p:val>
                                        </p:tav>
                                        <p:tav tm="100000">
                                          <p:val>
                                            <p:strVal val="#ppt_x"/>
                                          </p:val>
                                        </p:tav>
                                      </p:tavLst>
                                    </p:anim>
                                    <p:anim calcmode="lin" valueType="num">
                                      <p:cBhvr additive="base">
                                        <p:cTn id="33" dur="25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250" fill="hold"/>
                                        <p:tgtEl>
                                          <p:spTgt spid="18"/>
                                        </p:tgtEl>
                                        <p:attrNameLst>
                                          <p:attrName>ppt_x</p:attrName>
                                        </p:attrNameLst>
                                      </p:cBhvr>
                                      <p:tavLst>
                                        <p:tav tm="0">
                                          <p:val>
                                            <p:strVal val="#ppt_x"/>
                                          </p:val>
                                        </p:tav>
                                        <p:tav tm="100000">
                                          <p:val>
                                            <p:strVal val="#ppt_x"/>
                                          </p:val>
                                        </p:tav>
                                      </p:tavLst>
                                    </p:anim>
                                    <p:anim calcmode="lin" valueType="num">
                                      <p:cBhvr additive="base">
                                        <p:cTn id="37" dur="25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250" fill="hold"/>
                                        <p:tgtEl>
                                          <p:spTgt spid="19"/>
                                        </p:tgtEl>
                                        <p:attrNameLst>
                                          <p:attrName>ppt_x</p:attrName>
                                        </p:attrNameLst>
                                      </p:cBhvr>
                                      <p:tavLst>
                                        <p:tav tm="0">
                                          <p:val>
                                            <p:strVal val="#ppt_x"/>
                                          </p:val>
                                        </p:tav>
                                        <p:tav tm="100000">
                                          <p:val>
                                            <p:strVal val="#ppt_x"/>
                                          </p:val>
                                        </p:tav>
                                      </p:tavLst>
                                    </p:anim>
                                    <p:anim calcmode="lin" valueType="num">
                                      <p:cBhvr additive="base">
                                        <p:cTn id="41" dur="25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250" fill="hold"/>
                                        <p:tgtEl>
                                          <p:spTgt spid="20"/>
                                        </p:tgtEl>
                                        <p:attrNameLst>
                                          <p:attrName>ppt_x</p:attrName>
                                        </p:attrNameLst>
                                      </p:cBhvr>
                                      <p:tavLst>
                                        <p:tav tm="0">
                                          <p:val>
                                            <p:strVal val="#ppt_x"/>
                                          </p:val>
                                        </p:tav>
                                        <p:tav tm="100000">
                                          <p:val>
                                            <p:strVal val="#ppt_x"/>
                                          </p:val>
                                        </p:tav>
                                      </p:tavLst>
                                    </p:anim>
                                    <p:anim calcmode="lin" valueType="num">
                                      <p:cBhvr additive="base">
                                        <p:cTn id="45" dur="25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250" fill="hold"/>
                                        <p:tgtEl>
                                          <p:spTgt spid="23"/>
                                        </p:tgtEl>
                                        <p:attrNameLst>
                                          <p:attrName>ppt_x</p:attrName>
                                        </p:attrNameLst>
                                      </p:cBhvr>
                                      <p:tavLst>
                                        <p:tav tm="0">
                                          <p:val>
                                            <p:strVal val="#ppt_x"/>
                                          </p:val>
                                        </p:tav>
                                        <p:tav tm="100000">
                                          <p:val>
                                            <p:strVal val="#ppt_x"/>
                                          </p:val>
                                        </p:tav>
                                      </p:tavLst>
                                    </p:anim>
                                    <p:anim calcmode="lin" valueType="num">
                                      <p:cBhvr additive="base">
                                        <p:cTn id="49" dur="2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250" fill="hold"/>
                                        <p:tgtEl>
                                          <p:spTgt spid="27"/>
                                        </p:tgtEl>
                                        <p:attrNameLst>
                                          <p:attrName>ppt_x</p:attrName>
                                        </p:attrNameLst>
                                      </p:cBhvr>
                                      <p:tavLst>
                                        <p:tav tm="0">
                                          <p:val>
                                            <p:strVal val="#ppt_x"/>
                                          </p:val>
                                        </p:tav>
                                        <p:tav tm="100000">
                                          <p:val>
                                            <p:strVal val="#ppt_x"/>
                                          </p:val>
                                        </p:tav>
                                      </p:tavLst>
                                    </p:anim>
                                    <p:anim calcmode="lin" valueType="num">
                                      <p:cBhvr additive="base">
                                        <p:cTn id="53" dur="25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250" fill="hold"/>
                                        <p:tgtEl>
                                          <p:spTgt spid="31"/>
                                        </p:tgtEl>
                                        <p:attrNameLst>
                                          <p:attrName>ppt_x</p:attrName>
                                        </p:attrNameLst>
                                      </p:cBhvr>
                                      <p:tavLst>
                                        <p:tav tm="0">
                                          <p:val>
                                            <p:strVal val="#ppt_x"/>
                                          </p:val>
                                        </p:tav>
                                        <p:tav tm="100000">
                                          <p:val>
                                            <p:strVal val="#ppt_x"/>
                                          </p:val>
                                        </p:tav>
                                      </p:tavLst>
                                    </p:anim>
                                    <p:anim calcmode="lin" valueType="num">
                                      <p:cBhvr additive="base">
                                        <p:cTn id="57" dur="250" fill="hold"/>
                                        <p:tgtEl>
                                          <p:spTgt spid="31"/>
                                        </p:tgtEl>
                                        <p:attrNameLst>
                                          <p:attrName>ppt_y</p:attrName>
                                        </p:attrNameLst>
                                      </p:cBhvr>
                                      <p:tavLst>
                                        <p:tav tm="0">
                                          <p:val>
                                            <p:strVal val="1+#ppt_h/2"/>
                                          </p:val>
                                        </p:tav>
                                        <p:tav tm="100000">
                                          <p:val>
                                            <p:strVal val="#ppt_y"/>
                                          </p:val>
                                        </p:tav>
                                      </p:tavLst>
                                    </p:anim>
                                  </p:childTnLst>
                                </p:cTn>
                              </p:par>
                            </p:childTnLst>
                          </p:cTn>
                        </p:par>
                        <p:par>
                          <p:cTn id="58" fill="hold">
                            <p:stCondLst>
                              <p:cond delay="750"/>
                            </p:stCondLst>
                            <p:childTnLst>
                              <p:par>
                                <p:cTn id="59" presetID="2" presetClass="entr" presetSubtype="4"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250" fill="hold"/>
                                        <p:tgtEl>
                                          <p:spTgt spid="3"/>
                                        </p:tgtEl>
                                        <p:attrNameLst>
                                          <p:attrName>ppt_x</p:attrName>
                                        </p:attrNameLst>
                                      </p:cBhvr>
                                      <p:tavLst>
                                        <p:tav tm="0">
                                          <p:val>
                                            <p:strVal val="#ppt_x"/>
                                          </p:val>
                                        </p:tav>
                                        <p:tav tm="100000">
                                          <p:val>
                                            <p:strVal val="#ppt_x"/>
                                          </p:val>
                                        </p:tav>
                                      </p:tavLst>
                                    </p:anim>
                                    <p:anim calcmode="lin" valueType="num">
                                      <p:cBhvr additive="base">
                                        <p:cTn id="62" dur="250" fill="hold"/>
                                        <p:tgtEl>
                                          <p:spTgt spid="3"/>
                                        </p:tgtEl>
                                        <p:attrNameLst>
                                          <p:attrName>ppt_y</p:attrName>
                                        </p:attrNameLst>
                                      </p:cBhvr>
                                      <p:tavLst>
                                        <p:tav tm="0">
                                          <p:val>
                                            <p:strVal val="1+#ppt_h/2"/>
                                          </p:val>
                                        </p:tav>
                                        <p:tav tm="100000">
                                          <p:val>
                                            <p:strVal val="#ppt_y"/>
                                          </p:val>
                                        </p:tav>
                                      </p:tavLst>
                                    </p:anim>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250" fill="hold"/>
                                        <p:tgtEl>
                                          <p:spTgt spid="4"/>
                                        </p:tgtEl>
                                        <p:attrNameLst>
                                          <p:attrName>ppt_x</p:attrName>
                                        </p:attrNameLst>
                                      </p:cBhvr>
                                      <p:tavLst>
                                        <p:tav tm="0">
                                          <p:val>
                                            <p:strVal val="#ppt_x"/>
                                          </p:val>
                                        </p:tav>
                                        <p:tav tm="100000">
                                          <p:val>
                                            <p:strVal val="#ppt_x"/>
                                          </p:val>
                                        </p:tav>
                                      </p:tavLst>
                                    </p:anim>
                                    <p:anim calcmode="lin" valueType="num">
                                      <p:cBhvr additive="base">
                                        <p:cTn id="67" dur="250" fill="hold"/>
                                        <p:tgtEl>
                                          <p:spTgt spid="4"/>
                                        </p:tgtEl>
                                        <p:attrNameLst>
                                          <p:attrName>ppt_y</p:attrName>
                                        </p:attrNameLst>
                                      </p:cBhvr>
                                      <p:tavLst>
                                        <p:tav tm="0">
                                          <p:val>
                                            <p:strVal val="1+#ppt_h/2"/>
                                          </p:val>
                                        </p:tav>
                                        <p:tav tm="100000">
                                          <p:val>
                                            <p:strVal val="#ppt_y"/>
                                          </p:val>
                                        </p:tav>
                                      </p:tavLst>
                                    </p:anim>
                                  </p:childTnLst>
                                </p:cTn>
                              </p:par>
                            </p:childTnLst>
                          </p:cTn>
                        </p:par>
                        <p:par>
                          <p:cTn id="68" fill="hold">
                            <p:stCondLst>
                              <p:cond delay="1250"/>
                            </p:stCondLst>
                            <p:childTnLst>
                              <p:par>
                                <p:cTn id="69" presetID="2" presetClass="entr" presetSubtype="4"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250" fill="hold"/>
                                        <p:tgtEl>
                                          <p:spTgt spid="5"/>
                                        </p:tgtEl>
                                        <p:attrNameLst>
                                          <p:attrName>ppt_x</p:attrName>
                                        </p:attrNameLst>
                                      </p:cBhvr>
                                      <p:tavLst>
                                        <p:tav tm="0">
                                          <p:val>
                                            <p:strVal val="#ppt_x"/>
                                          </p:val>
                                        </p:tav>
                                        <p:tav tm="100000">
                                          <p:val>
                                            <p:strVal val="#ppt_x"/>
                                          </p:val>
                                        </p:tav>
                                      </p:tavLst>
                                    </p:anim>
                                    <p:anim calcmode="lin" valueType="num">
                                      <p:cBhvr additive="base">
                                        <p:cTn id="72" dur="250" fill="hold"/>
                                        <p:tgtEl>
                                          <p:spTgt spid="5"/>
                                        </p:tgtEl>
                                        <p:attrNameLst>
                                          <p:attrName>ppt_y</p:attrName>
                                        </p:attrNameLst>
                                      </p:cBhvr>
                                      <p:tavLst>
                                        <p:tav tm="0">
                                          <p:val>
                                            <p:strVal val="1+#ppt_h/2"/>
                                          </p:val>
                                        </p:tav>
                                        <p:tav tm="100000">
                                          <p:val>
                                            <p:strVal val="#ppt_y"/>
                                          </p:val>
                                        </p:tav>
                                      </p:tavLst>
                                    </p:anim>
                                  </p:childTnLst>
                                </p:cTn>
                              </p:par>
                            </p:childTnLst>
                          </p:cTn>
                        </p:par>
                        <p:par>
                          <p:cTn id="73" fill="hold">
                            <p:stCondLst>
                              <p:cond delay="1500"/>
                            </p:stCondLst>
                            <p:childTnLst>
                              <p:par>
                                <p:cTn id="74" presetID="2" presetClass="entr" presetSubtype="4"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additive="base">
                                        <p:cTn id="76" dur="250" fill="hold"/>
                                        <p:tgtEl>
                                          <p:spTgt spid="6"/>
                                        </p:tgtEl>
                                        <p:attrNameLst>
                                          <p:attrName>ppt_x</p:attrName>
                                        </p:attrNameLst>
                                      </p:cBhvr>
                                      <p:tavLst>
                                        <p:tav tm="0">
                                          <p:val>
                                            <p:strVal val="#ppt_x"/>
                                          </p:val>
                                        </p:tav>
                                        <p:tav tm="100000">
                                          <p:val>
                                            <p:strVal val="#ppt_x"/>
                                          </p:val>
                                        </p:tav>
                                      </p:tavLst>
                                    </p:anim>
                                    <p:anim calcmode="lin" valueType="num">
                                      <p:cBhvr additive="base">
                                        <p:cTn id="77" dur="250" fill="hold"/>
                                        <p:tgtEl>
                                          <p:spTgt spid="6"/>
                                        </p:tgtEl>
                                        <p:attrNameLst>
                                          <p:attrName>ppt_y</p:attrName>
                                        </p:attrNameLst>
                                      </p:cBhvr>
                                      <p:tavLst>
                                        <p:tav tm="0">
                                          <p:val>
                                            <p:strVal val="1+#ppt_h/2"/>
                                          </p:val>
                                        </p:tav>
                                        <p:tav tm="100000">
                                          <p:val>
                                            <p:strVal val="#ppt_y"/>
                                          </p:val>
                                        </p:tav>
                                      </p:tavLst>
                                    </p:anim>
                                  </p:childTnLst>
                                </p:cTn>
                              </p:par>
                            </p:childTnLst>
                          </p:cTn>
                        </p:par>
                        <p:par>
                          <p:cTn id="78" fill="hold">
                            <p:stCondLst>
                              <p:cond delay="1750"/>
                            </p:stCondLst>
                            <p:childTnLst>
                              <p:par>
                                <p:cTn id="79" presetID="2" presetClass="entr" presetSubtype="4"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250" fill="hold"/>
                                        <p:tgtEl>
                                          <p:spTgt spid="8"/>
                                        </p:tgtEl>
                                        <p:attrNameLst>
                                          <p:attrName>ppt_x</p:attrName>
                                        </p:attrNameLst>
                                      </p:cBhvr>
                                      <p:tavLst>
                                        <p:tav tm="0">
                                          <p:val>
                                            <p:strVal val="#ppt_x"/>
                                          </p:val>
                                        </p:tav>
                                        <p:tav tm="100000">
                                          <p:val>
                                            <p:strVal val="#ppt_x"/>
                                          </p:val>
                                        </p:tav>
                                      </p:tavLst>
                                    </p:anim>
                                    <p:anim calcmode="lin" valueType="num">
                                      <p:cBhvr additive="base">
                                        <p:cTn id="82" dur="250" fill="hold"/>
                                        <p:tgtEl>
                                          <p:spTgt spid="8"/>
                                        </p:tgtEl>
                                        <p:attrNameLst>
                                          <p:attrName>ppt_y</p:attrName>
                                        </p:attrNameLst>
                                      </p:cBhvr>
                                      <p:tavLst>
                                        <p:tav tm="0">
                                          <p:val>
                                            <p:strVal val="1+#ppt_h/2"/>
                                          </p:val>
                                        </p:tav>
                                        <p:tav tm="100000">
                                          <p:val>
                                            <p:strVal val="#ppt_y"/>
                                          </p:val>
                                        </p:tav>
                                      </p:tavLst>
                                    </p:anim>
                                  </p:childTnLst>
                                </p:cTn>
                              </p:par>
                            </p:childTnLst>
                          </p:cTn>
                        </p:par>
                        <p:par>
                          <p:cTn id="83" fill="hold">
                            <p:stCondLst>
                              <p:cond delay="2000"/>
                            </p:stCondLst>
                            <p:childTnLst>
                              <p:par>
                                <p:cTn id="84" presetID="2" presetClass="entr" presetSubtype="4"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additive="base">
                                        <p:cTn id="86" dur="250" fill="hold"/>
                                        <p:tgtEl>
                                          <p:spTgt spid="9"/>
                                        </p:tgtEl>
                                        <p:attrNameLst>
                                          <p:attrName>ppt_x</p:attrName>
                                        </p:attrNameLst>
                                      </p:cBhvr>
                                      <p:tavLst>
                                        <p:tav tm="0">
                                          <p:val>
                                            <p:strVal val="#ppt_x"/>
                                          </p:val>
                                        </p:tav>
                                        <p:tav tm="100000">
                                          <p:val>
                                            <p:strVal val="#ppt_x"/>
                                          </p:val>
                                        </p:tav>
                                      </p:tavLst>
                                    </p:anim>
                                    <p:anim calcmode="lin" valueType="num">
                                      <p:cBhvr additive="base">
                                        <p:cTn id="87" dur="250" fill="hold"/>
                                        <p:tgtEl>
                                          <p:spTgt spid="9"/>
                                        </p:tgtEl>
                                        <p:attrNameLst>
                                          <p:attrName>ppt_y</p:attrName>
                                        </p:attrNameLst>
                                      </p:cBhvr>
                                      <p:tavLst>
                                        <p:tav tm="0">
                                          <p:val>
                                            <p:strVal val="1+#ppt_h/2"/>
                                          </p:val>
                                        </p:tav>
                                        <p:tav tm="100000">
                                          <p:val>
                                            <p:strVal val="#ppt_y"/>
                                          </p:val>
                                        </p:tav>
                                      </p:tavLst>
                                    </p:anim>
                                  </p:childTnLst>
                                </p:cTn>
                              </p:par>
                            </p:childTnLst>
                          </p:cTn>
                        </p:par>
                        <p:par>
                          <p:cTn id="88" fill="hold">
                            <p:stCondLst>
                              <p:cond delay="2250"/>
                            </p:stCondLst>
                            <p:childTnLst>
                              <p:par>
                                <p:cTn id="89" presetID="2" presetClass="entr" presetSubtype="4" fill="hold" grpId="0"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250" fill="hold"/>
                                        <p:tgtEl>
                                          <p:spTgt spid="10"/>
                                        </p:tgtEl>
                                        <p:attrNameLst>
                                          <p:attrName>ppt_x</p:attrName>
                                        </p:attrNameLst>
                                      </p:cBhvr>
                                      <p:tavLst>
                                        <p:tav tm="0">
                                          <p:val>
                                            <p:strVal val="#ppt_x"/>
                                          </p:val>
                                        </p:tav>
                                        <p:tav tm="100000">
                                          <p:val>
                                            <p:strVal val="#ppt_x"/>
                                          </p:val>
                                        </p:tav>
                                      </p:tavLst>
                                    </p:anim>
                                    <p:anim calcmode="lin" valueType="num">
                                      <p:cBhvr additive="base">
                                        <p:cTn id="92" dur="250" fill="hold"/>
                                        <p:tgtEl>
                                          <p:spTgt spid="10"/>
                                        </p:tgtEl>
                                        <p:attrNameLst>
                                          <p:attrName>ppt_y</p:attrName>
                                        </p:attrNameLst>
                                      </p:cBhvr>
                                      <p:tavLst>
                                        <p:tav tm="0">
                                          <p:val>
                                            <p:strVal val="1+#ppt_h/2"/>
                                          </p:val>
                                        </p:tav>
                                        <p:tav tm="100000">
                                          <p:val>
                                            <p:strVal val="#ppt_y"/>
                                          </p:val>
                                        </p:tav>
                                      </p:tavLst>
                                    </p:anim>
                                  </p:childTnLst>
                                </p:cTn>
                              </p:par>
                            </p:childTnLst>
                          </p:cTn>
                        </p:par>
                        <p:par>
                          <p:cTn id="93" fill="hold">
                            <p:stCondLst>
                              <p:cond delay="2500"/>
                            </p:stCondLst>
                            <p:childTnLst>
                              <p:par>
                                <p:cTn id="94" presetID="2" presetClass="entr" presetSubtype="4"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additive="base">
                                        <p:cTn id="96" dur="250" fill="hold"/>
                                        <p:tgtEl>
                                          <p:spTgt spid="11"/>
                                        </p:tgtEl>
                                        <p:attrNameLst>
                                          <p:attrName>ppt_x</p:attrName>
                                        </p:attrNameLst>
                                      </p:cBhvr>
                                      <p:tavLst>
                                        <p:tav tm="0">
                                          <p:val>
                                            <p:strVal val="#ppt_x"/>
                                          </p:val>
                                        </p:tav>
                                        <p:tav tm="100000">
                                          <p:val>
                                            <p:strVal val="#ppt_x"/>
                                          </p:val>
                                        </p:tav>
                                      </p:tavLst>
                                    </p:anim>
                                    <p:anim calcmode="lin" valueType="num">
                                      <p:cBhvr additive="base">
                                        <p:cTn id="97"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animBg="1"/>
      <p:bldP spid="5" grpId="0"/>
      <p:bldP spid="6" grpId="0" animBg="1"/>
      <p:bldP spid="8" grpId="0"/>
      <p:bldP spid="9" grpId="0" animBg="1"/>
      <p:bldP spid="10" grpId="0"/>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融资需求综述</a:t>
            </a:r>
          </a:p>
        </p:txBody>
      </p:sp>
      <p:sp>
        <p:nvSpPr>
          <p:cNvPr id="3" name="矩形 2">
            <a:extLst>
              <a:ext uri="{FF2B5EF4-FFF2-40B4-BE49-F238E27FC236}">
                <a16:creationId xmlns:a16="http://schemas.microsoft.com/office/drawing/2014/main" id="{CA9F62AD-8F9D-4399-B87E-F7359EE93386}"/>
              </a:ext>
            </a:extLst>
          </p:cNvPr>
          <p:cNvSpPr/>
          <p:nvPr/>
        </p:nvSpPr>
        <p:spPr>
          <a:xfrm>
            <a:off x="5778955" y="4934927"/>
            <a:ext cx="4609234" cy="1320730"/>
          </a:xfrm>
          <a:prstGeom prst="rect">
            <a:avLst/>
          </a:prstGeom>
          <a:solidFill>
            <a:srgbClr val="0170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r>
              <a:rPr lang="zh-CN" altLang="en-US" sz="1600" dirty="0">
                <a:latin typeface="字魂59号-创粗黑" panose="00000500000000000000" pitchFamily="2" charset="-122"/>
                <a:ea typeface="字魂59号-创粗黑" panose="00000500000000000000" pitchFamily="2" charset="-122"/>
                <a:sym typeface="字魂59号-创粗黑" panose="00000500000000000000" pitchFamily="2" charset="-122"/>
              </a:rPr>
              <a:t>您的内容打在这里，或通过复制您的文本后在此框中选择或通过复制您的文本文本后在此框中选择粘贴并选择</a:t>
            </a:r>
          </a:p>
        </p:txBody>
      </p:sp>
      <p:sp>
        <p:nvSpPr>
          <p:cNvPr id="4" name="PA_淘宝店chenying0907出品 4">
            <a:extLst>
              <a:ext uri="{FF2B5EF4-FFF2-40B4-BE49-F238E27FC236}">
                <a16:creationId xmlns:a16="http://schemas.microsoft.com/office/drawing/2014/main" id="{ACA41131-44D6-4DFA-8FC7-0A53CD4DD973}"/>
              </a:ext>
            </a:extLst>
          </p:cNvPr>
          <p:cNvSpPr>
            <a:spLocks noChangeArrowheads="1"/>
          </p:cNvSpPr>
          <p:nvPr>
            <p:custDataLst>
              <p:tags r:id="rId1"/>
            </p:custDataLst>
          </p:nvPr>
        </p:nvSpPr>
        <p:spPr bwMode="auto">
          <a:xfrm>
            <a:off x="1799546" y="1864172"/>
            <a:ext cx="36893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击点添加文字说明点击添加文字说明</a:t>
            </a:r>
          </a:p>
          <a:p>
            <a:pP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p>
          <a:p>
            <a:pPr eaLnBrk="1" hangingPunct="1">
              <a:lnSpc>
                <a:spcPct val="150000"/>
              </a:lnSpc>
              <a:spcBef>
                <a:spcPct val="0"/>
              </a:spcBef>
              <a:buFont typeface="Arial" panose="020B0604020202020204" pitchFamily="34" charset="0"/>
              <a:buNone/>
            </a:pPr>
            <a:endPar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PA_淘宝店chenying0907出品 41">
            <a:extLst>
              <a:ext uri="{FF2B5EF4-FFF2-40B4-BE49-F238E27FC236}">
                <a16:creationId xmlns:a16="http://schemas.microsoft.com/office/drawing/2014/main" id="{BD1829B8-7600-43BC-86D1-35AE42CD0BA2}"/>
              </a:ext>
            </a:extLst>
          </p:cNvPr>
          <p:cNvSpPr>
            <a:spLocks noChangeShapeType="1"/>
          </p:cNvSpPr>
          <p:nvPr>
            <p:custDataLst>
              <p:tags r:id="rId2"/>
            </p:custDataLst>
          </p:nvPr>
        </p:nvSpPr>
        <p:spPr bwMode="auto">
          <a:xfrm flipH="1">
            <a:off x="1909083" y="3962847"/>
            <a:ext cx="3275013" cy="0"/>
          </a:xfrm>
          <a:prstGeom prst="line">
            <a:avLst/>
          </a:prstGeom>
          <a:noFill/>
          <a:ln w="12700">
            <a:solidFill>
              <a:srgbClr val="3B8EA1"/>
            </a:solidFill>
            <a:prstDash val="sysDash"/>
            <a:bevel/>
            <a:headEnd/>
            <a:tailEnd/>
          </a:ln>
          <a:extLst>
            <a:ext uri="{909E8E84-426E-40DD-AFC4-6F175D3DCCD1}">
              <a14:hiddenFill xmlns:a14="http://schemas.microsoft.com/office/drawing/2010/main">
                <a:noFill/>
              </a14:hiddenFill>
            </a:ext>
          </a:extLst>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PA_淘宝店chenying0907出品 4">
            <a:extLst>
              <a:ext uri="{FF2B5EF4-FFF2-40B4-BE49-F238E27FC236}">
                <a16:creationId xmlns:a16="http://schemas.microsoft.com/office/drawing/2014/main" id="{71ADEB53-7F1B-475F-BA78-C939EF94C6FE}"/>
              </a:ext>
            </a:extLst>
          </p:cNvPr>
          <p:cNvSpPr>
            <a:spLocks noChangeArrowheads="1"/>
          </p:cNvSpPr>
          <p:nvPr>
            <p:custDataLst>
              <p:tags r:id="rId3"/>
            </p:custDataLst>
          </p:nvPr>
        </p:nvSpPr>
        <p:spPr bwMode="auto">
          <a:xfrm>
            <a:off x="1815421" y="4459735"/>
            <a:ext cx="368776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击点添加文字说明点击添加文字说明</a:t>
            </a:r>
          </a:p>
          <a:p>
            <a:pP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endParaRPr lang="en-US" altLang="zh-CN"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endParaRPr lang="en-US" altLang="zh-CN"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点击添加文字说明点击添加文字说明</a:t>
            </a:r>
          </a:p>
          <a:p>
            <a:pPr eaLnBrk="1" hangingPunct="1">
              <a:lnSpc>
                <a:spcPct val="150000"/>
              </a:lnSpc>
              <a:spcBef>
                <a:spcPct val="0"/>
              </a:spcBef>
              <a:buFont typeface="Arial" panose="020B0604020202020204" pitchFamily="34" charset="0"/>
              <a:buNone/>
            </a:pPr>
            <a:endParaRPr lang="zh-CN" altLang="en-US" sz="16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7">
            <a:extLst>
              <a:ext uri="{FF2B5EF4-FFF2-40B4-BE49-F238E27FC236}">
                <a16:creationId xmlns:a16="http://schemas.microsoft.com/office/drawing/2014/main" id="{B799AFE9-4CD3-4900-B6C6-939B56A5A587}"/>
              </a:ext>
            </a:extLst>
          </p:cNvPr>
          <p:cNvSpPr/>
          <p:nvPr/>
        </p:nvSpPr>
        <p:spPr>
          <a:xfrm>
            <a:off x="5778955" y="1678847"/>
            <a:ext cx="4609234" cy="3093720"/>
          </a:xfrm>
          <a:prstGeom prst="rect">
            <a:avLst/>
          </a:prstGeom>
          <a:blipFill dpi="0"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1511838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1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p:bldP spid="5" grpId="0" animBg="1" autoUpdateAnimBg="0"/>
      <p:bldP spid="6"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融资需求综述</a:t>
            </a:r>
          </a:p>
        </p:txBody>
      </p:sp>
      <p:cxnSp>
        <p:nvCxnSpPr>
          <p:cNvPr id="3" name="直接连接符 6">
            <a:extLst>
              <a:ext uri="{FF2B5EF4-FFF2-40B4-BE49-F238E27FC236}">
                <a16:creationId xmlns:a16="http://schemas.microsoft.com/office/drawing/2014/main" id="{705C3592-F05A-41E7-9D87-5F23597AA2A6}"/>
              </a:ext>
            </a:extLst>
          </p:cNvPr>
          <p:cNvCxnSpPr>
            <a:cxnSpLocks noChangeShapeType="1"/>
          </p:cNvCxnSpPr>
          <p:nvPr/>
        </p:nvCxnSpPr>
        <p:spPr bwMode="auto">
          <a:xfrm>
            <a:off x="1025978" y="3941763"/>
            <a:ext cx="9994900" cy="0"/>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cxnSp>
      <p:grpSp>
        <p:nvGrpSpPr>
          <p:cNvPr id="4" name="组合 3">
            <a:extLst>
              <a:ext uri="{FF2B5EF4-FFF2-40B4-BE49-F238E27FC236}">
                <a16:creationId xmlns:a16="http://schemas.microsoft.com/office/drawing/2014/main" id="{03F3B908-7FB4-487C-96CC-08BEAD2F1308}"/>
              </a:ext>
            </a:extLst>
          </p:cNvPr>
          <p:cNvGrpSpPr>
            <a:grpSpLocks/>
          </p:cNvGrpSpPr>
          <p:nvPr/>
        </p:nvGrpSpPr>
        <p:grpSpPr bwMode="auto">
          <a:xfrm>
            <a:off x="1306966" y="2439990"/>
            <a:ext cx="4462462" cy="1046162"/>
            <a:chOff x="0" y="0"/>
            <a:chExt cx="4461858" cy="1045190"/>
          </a:xfrm>
        </p:grpSpPr>
        <p:sp>
          <p:nvSpPr>
            <p:cNvPr id="5" name="椭圆 4">
              <a:extLst>
                <a:ext uri="{FF2B5EF4-FFF2-40B4-BE49-F238E27FC236}">
                  <a16:creationId xmlns:a16="http://schemas.microsoft.com/office/drawing/2014/main" id="{01D65937-59D6-43C1-A507-8C82D51C5BA9}"/>
                </a:ext>
              </a:extLst>
            </p:cNvPr>
            <p:cNvSpPr>
              <a:spLocks noChangeArrowheads="1"/>
            </p:cNvSpPr>
            <p:nvPr/>
          </p:nvSpPr>
          <p:spPr bwMode="auto">
            <a:xfrm>
              <a:off x="0" y="0"/>
              <a:ext cx="1045190" cy="1045190"/>
            </a:xfrm>
            <a:prstGeom prst="ellipse">
              <a:avLst/>
            </a:prstGeom>
            <a:solidFill>
              <a:srgbClr val="92D0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Freeform 95">
              <a:extLst>
                <a:ext uri="{FF2B5EF4-FFF2-40B4-BE49-F238E27FC236}">
                  <a16:creationId xmlns:a16="http://schemas.microsoft.com/office/drawing/2014/main" id="{0C257D86-51D7-469E-8351-615E61C846BE}"/>
                </a:ext>
              </a:extLst>
            </p:cNvPr>
            <p:cNvSpPr>
              <a:spLocks noEditPoints="1"/>
            </p:cNvSpPr>
            <p:nvPr/>
          </p:nvSpPr>
          <p:spPr bwMode="auto">
            <a:xfrm>
              <a:off x="209781" y="257872"/>
              <a:ext cx="486949" cy="529445"/>
            </a:xfrm>
            <a:custGeom>
              <a:avLst/>
              <a:gdLst>
                <a:gd name="T0" fmla="*/ 484182 w 176"/>
                <a:gd name="T1" fmla="*/ 2758 h 192"/>
                <a:gd name="T2" fmla="*/ 473115 w 176"/>
                <a:gd name="T3" fmla="*/ 0 h 192"/>
                <a:gd name="T4" fmla="*/ 185373 w 176"/>
                <a:gd name="T5" fmla="*/ 66181 h 192"/>
                <a:gd name="T6" fmla="*/ 177072 w 176"/>
                <a:gd name="T7" fmla="*/ 77211 h 192"/>
                <a:gd name="T8" fmla="*/ 177072 w 176"/>
                <a:gd name="T9" fmla="*/ 366751 h 192"/>
                <a:gd name="T10" fmla="*/ 99603 w 176"/>
                <a:gd name="T11" fmla="*/ 330903 h 192"/>
                <a:gd name="T12" fmla="*/ 0 w 176"/>
                <a:gd name="T13" fmla="*/ 430174 h 192"/>
                <a:gd name="T14" fmla="*/ 99603 w 176"/>
                <a:gd name="T15" fmla="*/ 529445 h 192"/>
                <a:gd name="T16" fmla="*/ 199206 w 176"/>
                <a:gd name="T17" fmla="*/ 430174 h 192"/>
                <a:gd name="T18" fmla="*/ 199206 w 176"/>
                <a:gd name="T19" fmla="*/ 217845 h 192"/>
                <a:gd name="T20" fmla="*/ 464815 w 176"/>
                <a:gd name="T21" fmla="*/ 157179 h 192"/>
                <a:gd name="T22" fmla="*/ 464815 w 176"/>
                <a:gd name="T23" fmla="*/ 344691 h 192"/>
                <a:gd name="T24" fmla="*/ 387346 w 176"/>
                <a:gd name="T25" fmla="*/ 308843 h 192"/>
                <a:gd name="T26" fmla="*/ 287743 w 176"/>
                <a:gd name="T27" fmla="*/ 408114 h 192"/>
                <a:gd name="T28" fmla="*/ 387346 w 176"/>
                <a:gd name="T29" fmla="*/ 507385 h 192"/>
                <a:gd name="T30" fmla="*/ 486949 w 176"/>
                <a:gd name="T31" fmla="*/ 408114 h 192"/>
                <a:gd name="T32" fmla="*/ 486949 w 176"/>
                <a:gd name="T33" fmla="*/ 11030 h 192"/>
                <a:gd name="T34" fmla="*/ 484182 w 176"/>
                <a:gd name="T35" fmla="*/ 2758 h 192"/>
                <a:gd name="T36" fmla="*/ 99603 w 176"/>
                <a:gd name="T37" fmla="*/ 397084 h 192"/>
                <a:gd name="T38" fmla="*/ 66402 w 176"/>
                <a:gd name="T39" fmla="*/ 430174 h 192"/>
                <a:gd name="T40" fmla="*/ 55335 w 176"/>
                <a:gd name="T41" fmla="*/ 441204 h 192"/>
                <a:gd name="T42" fmla="*/ 44268 w 176"/>
                <a:gd name="T43" fmla="*/ 430174 h 192"/>
                <a:gd name="T44" fmla="*/ 99603 w 176"/>
                <a:gd name="T45" fmla="*/ 375024 h 192"/>
                <a:gd name="T46" fmla="*/ 110670 w 176"/>
                <a:gd name="T47" fmla="*/ 386054 h 192"/>
                <a:gd name="T48" fmla="*/ 99603 w 176"/>
                <a:gd name="T49" fmla="*/ 397084 h 192"/>
                <a:gd name="T50" fmla="*/ 387346 w 176"/>
                <a:gd name="T51" fmla="*/ 375024 h 192"/>
                <a:gd name="T52" fmla="*/ 354145 w 176"/>
                <a:gd name="T53" fmla="*/ 408114 h 192"/>
                <a:gd name="T54" fmla="*/ 343078 w 176"/>
                <a:gd name="T55" fmla="*/ 419144 h 192"/>
                <a:gd name="T56" fmla="*/ 332011 w 176"/>
                <a:gd name="T57" fmla="*/ 408114 h 192"/>
                <a:gd name="T58" fmla="*/ 387346 w 176"/>
                <a:gd name="T59" fmla="*/ 352963 h 192"/>
                <a:gd name="T60" fmla="*/ 398413 w 176"/>
                <a:gd name="T61" fmla="*/ 363993 h 192"/>
                <a:gd name="T62" fmla="*/ 387346 w 176"/>
                <a:gd name="T63" fmla="*/ 375024 h 1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文本框 7">
              <a:extLst>
                <a:ext uri="{FF2B5EF4-FFF2-40B4-BE49-F238E27FC236}">
                  <a16:creationId xmlns:a16="http://schemas.microsoft.com/office/drawing/2014/main" id="{8AC4B277-51DB-4EB4-BBE3-9EEE848C466B}"/>
                </a:ext>
              </a:extLst>
            </p:cNvPr>
            <p:cNvSpPr txBox="1">
              <a:spLocks noChangeArrowheads="1"/>
            </p:cNvSpPr>
            <p:nvPr/>
          </p:nvSpPr>
          <p:spPr bwMode="auto">
            <a:xfrm>
              <a:off x="1103247" y="90800"/>
              <a:ext cx="3358611" cy="73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eaLnBrk="1" hangingPunct="1"/>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我们工作室致力于专业</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模板的发布，课件及汇报</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的美化，并为您提供专业的</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个性定制服务</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9" name="组合 8">
            <a:extLst>
              <a:ext uri="{FF2B5EF4-FFF2-40B4-BE49-F238E27FC236}">
                <a16:creationId xmlns:a16="http://schemas.microsoft.com/office/drawing/2014/main" id="{081C5404-7DF9-40D4-B5CC-D1471CC8A150}"/>
              </a:ext>
            </a:extLst>
          </p:cNvPr>
          <p:cNvGrpSpPr>
            <a:grpSpLocks/>
          </p:cNvGrpSpPr>
          <p:nvPr/>
        </p:nvGrpSpPr>
        <p:grpSpPr bwMode="auto">
          <a:xfrm>
            <a:off x="6371091" y="2446338"/>
            <a:ext cx="4503737" cy="1044575"/>
            <a:chOff x="0" y="0"/>
            <a:chExt cx="4504272" cy="1045190"/>
          </a:xfrm>
        </p:grpSpPr>
        <p:sp>
          <p:nvSpPr>
            <p:cNvPr id="10" name="椭圆 9">
              <a:extLst>
                <a:ext uri="{FF2B5EF4-FFF2-40B4-BE49-F238E27FC236}">
                  <a16:creationId xmlns:a16="http://schemas.microsoft.com/office/drawing/2014/main" id="{1ABB9028-BE1F-44E7-8B48-C0DAB0AFC07D}"/>
                </a:ext>
              </a:extLst>
            </p:cNvPr>
            <p:cNvSpPr>
              <a:spLocks noChangeArrowheads="1"/>
            </p:cNvSpPr>
            <p:nvPr/>
          </p:nvSpPr>
          <p:spPr bwMode="auto">
            <a:xfrm>
              <a:off x="0" y="0"/>
              <a:ext cx="1045190" cy="1045190"/>
            </a:xfrm>
            <a:prstGeom prst="ellipse">
              <a:avLst/>
            </a:prstGeom>
            <a:solidFill>
              <a:srgbClr val="0170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1" name="组合 10">
              <a:extLst>
                <a:ext uri="{FF2B5EF4-FFF2-40B4-BE49-F238E27FC236}">
                  <a16:creationId xmlns:a16="http://schemas.microsoft.com/office/drawing/2014/main" id="{53561B26-4C23-45D7-9B67-F6F6EF3C6806}"/>
                </a:ext>
              </a:extLst>
            </p:cNvPr>
            <p:cNvGrpSpPr>
              <a:grpSpLocks/>
            </p:cNvGrpSpPr>
            <p:nvPr/>
          </p:nvGrpSpPr>
          <p:grpSpPr bwMode="auto">
            <a:xfrm>
              <a:off x="258757" y="324274"/>
              <a:ext cx="527675" cy="396641"/>
              <a:chOff x="0" y="0"/>
              <a:chExt cx="473075" cy="355600"/>
            </a:xfrm>
          </p:grpSpPr>
          <p:sp>
            <p:nvSpPr>
              <p:cNvPr id="13" name="Freeform 59">
                <a:extLst>
                  <a:ext uri="{FF2B5EF4-FFF2-40B4-BE49-F238E27FC236}">
                    <a16:creationId xmlns:a16="http://schemas.microsoft.com/office/drawing/2014/main" id="{CAFF0B8F-D4F5-4A30-BB8E-93CC05B1B8B8}"/>
                  </a:ext>
                </a:extLst>
              </p:cNvPr>
              <p:cNvSpPr>
                <a:spLocks/>
              </p:cNvSpPr>
              <p:nvPr/>
            </p:nvSpPr>
            <p:spPr bwMode="auto">
              <a:xfrm>
                <a:off x="0" y="71438"/>
                <a:ext cx="473075" cy="284162"/>
              </a:xfrm>
              <a:custGeom>
                <a:avLst/>
                <a:gdLst>
                  <a:gd name="T0" fmla="*/ 404085 w 192"/>
                  <a:gd name="T1" fmla="*/ 126020 h 115"/>
                  <a:gd name="T2" fmla="*/ 349878 w 192"/>
                  <a:gd name="T3" fmla="*/ 126020 h 115"/>
                  <a:gd name="T4" fmla="*/ 411477 w 192"/>
                  <a:gd name="T5" fmla="*/ 187794 h 115"/>
                  <a:gd name="T6" fmla="*/ 411477 w 192"/>
                  <a:gd name="T7" fmla="*/ 202620 h 115"/>
                  <a:gd name="T8" fmla="*/ 404085 w 192"/>
                  <a:gd name="T9" fmla="*/ 205091 h 115"/>
                  <a:gd name="T10" fmla="*/ 396693 w 192"/>
                  <a:gd name="T11" fmla="*/ 202620 h 115"/>
                  <a:gd name="T12" fmla="*/ 320311 w 192"/>
                  <a:gd name="T13" fmla="*/ 126020 h 115"/>
                  <a:gd name="T14" fmla="*/ 152764 w 192"/>
                  <a:gd name="T15" fmla="*/ 126020 h 115"/>
                  <a:gd name="T16" fmla="*/ 76382 w 192"/>
                  <a:gd name="T17" fmla="*/ 202620 h 115"/>
                  <a:gd name="T18" fmla="*/ 68990 w 192"/>
                  <a:gd name="T19" fmla="*/ 205091 h 115"/>
                  <a:gd name="T20" fmla="*/ 61598 w 192"/>
                  <a:gd name="T21" fmla="*/ 202620 h 115"/>
                  <a:gd name="T22" fmla="*/ 61598 w 192"/>
                  <a:gd name="T23" fmla="*/ 187794 h 115"/>
                  <a:gd name="T24" fmla="*/ 123197 w 192"/>
                  <a:gd name="T25" fmla="*/ 126020 h 115"/>
                  <a:gd name="T26" fmla="*/ 68990 w 192"/>
                  <a:gd name="T27" fmla="*/ 126020 h 115"/>
                  <a:gd name="T28" fmla="*/ 61598 w 192"/>
                  <a:gd name="T29" fmla="*/ 121078 h 115"/>
                  <a:gd name="T30" fmla="*/ 0 w 192"/>
                  <a:gd name="T31" fmla="*/ 0 h 115"/>
                  <a:gd name="T32" fmla="*/ 0 w 192"/>
                  <a:gd name="T33" fmla="*/ 234743 h 115"/>
                  <a:gd name="T34" fmla="*/ 49279 w 192"/>
                  <a:gd name="T35" fmla="*/ 284162 h 115"/>
                  <a:gd name="T36" fmla="*/ 423796 w 192"/>
                  <a:gd name="T37" fmla="*/ 284162 h 115"/>
                  <a:gd name="T38" fmla="*/ 473075 w 192"/>
                  <a:gd name="T39" fmla="*/ 234743 h 115"/>
                  <a:gd name="T40" fmla="*/ 473075 w 192"/>
                  <a:gd name="T41" fmla="*/ 0 h 115"/>
                  <a:gd name="T42" fmla="*/ 413941 w 192"/>
                  <a:gd name="T43" fmla="*/ 121078 h 115"/>
                  <a:gd name="T44" fmla="*/ 404085 w 192"/>
                  <a:gd name="T45" fmla="*/ 126020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15">
                    <a:moveTo>
                      <a:pt x="164" y="51"/>
                    </a:moveTo>
                    <a:cubicBezTo>
                      <a:pt x="142" y="51"/>
                      <a:pt x="142" y="51"/>
                      <a:pt x="142" y="51"/>
                    </a:cubicBezTo>
                    <a:cubicBezTo>
                      <a:pt x="167" y="76"/>
                      <a:pt x="167" y="76"/>
                      <a:pt x="167" y="76"/>
                    </a:cubicBezTo>
                    <a:cubicBezTo>
                      <a:pt x="169" y="78"/>
                      <a:pt x="169" y="80"/>
                      <a:pt x="167" y="82"/>
                    </a:cubicBezTo>
                    <a:cubicBezTo>
                      <a:pt x="166" y="82"/>
                      <a:pt x="165" y="83"/>
                      <a:pt x="164" y="83"/>
                    </a:cubicBezTo>
                    <a:cubicBezTo>
                      <a:pt x="163" y="83"/>
                      <a:pt x="162" y="82"/>
                      <a:pt x="161" y="82"/>
                    </a:cubicBezTo>
                    <a:cubicBezTo>
                      <a:pt x="130" y="51"/>
                      <a:pt x="130" y="51"/>
                      <a:pt x="130" y="51"/>
                    </a:cubicBezTo>
                    <a:cubicBezTo>
                      <a:pt x="62" y="51"/>
                      <a:pt x="62" y="51"/>
                      <a:pt x="62" y="51"/>
                    </a:cubicBezTo>
                    <a:cubicBezTo>
                      <a:pt x="31" y="82"/>
                      <a:pt x="31" y="82"/>
                      <a:pt x="31" y="82"/>
                    </a:cubicBezTo>
                    <a:cubicBezTo>
                      <a:pt x="30" y="82"/>
                      <a:pt x="29" y="83"/>
                      <a:pt x="28" y="83"/>
                    </a:cubicBezTo>
                    <a:cubicBezTo>
                      <a:pt x="27" y="83"/>
                      <a:pt x="26" y="82"/>
                      <a:pt x="25" y="82"/>
                    </a:cubicBezTo>
                    <a:cubicBezTo>
                      <a:pt x="24" y="80"/>
                      <a:pt x="24" y="78"/>
                      <a:pt x="25" y="76"/>
                    </a:cubicBezTo>
                    <a:cubicBezTo>
                      <a:pt x="50" y="51"/>
                      <a:pt x="50" y="51"/>
                      <a:pt x="50" y="51"/>
                    </a:cubicBezTo>
                    <a:cubicBezTo>
                      <a:pt x="28" y="51"/>
                      <a:pt x="28" y="51"/>
                      <a:pt x="28" y="51"/>
                    </a:cubicBezTo>
                    <a:cubicBezTo>
                      <a:pt x="27" y="51"/>
                      <a:pt x="25" y="50"/>
                      <a:pt x="25" y="49"/>
                    </a:cubicBezTo>
                    <a:cubicBezTo>
                      <a:pt x="0" y="0"/>
                      <a:pt x="0" y="0"/>
                      <a:pt x="0" y="0"/>
                    </a:cubicBezTo>
                    <a:cubicBezTo>
                      <a:pt x="0" y="95"/>
                      <a:pt x="0" y="95"/>
                      <a:pt x="0" y="95"/>
                    </a:cubicBezTo>
                    <a:cubicBezTo>
                      <a:pt x="0" y="106"/>
                      <a:pt x="9" y="115"/>
                      <a:pt x="20" y="115"/>
                    </a:cubicBezTo>
                    <a:cubicBezTo>
                      <a:pt x="172" y="115"/>
                      <a:pt x="172" y="115"/>
                      <a:pt x="172" y="115"/>
                    </a:cubicBezTo>
                    <a:cubicBezTo>
                      <a:pt x="183" y="115"/>
                      <a:pt x="192" y="106"/>
                      <a:pt x="192" y="95"/>
                    </a:cubicBezTo>
                    <a:cubicBezTo>
                      <a:pt x="192" y="0"/>
                      <a:pt x="192" y="0"/>
                      <a:pt x="192" y="0"/>
                    </a:cubicBezTo>
                    <a:cubicBezTo>
                      <a:pt x="168" y="49"/>
                      <a:pt x="168" y="49"/>
                      <a:pt x="168" y="49"/>
                    </a:cubicBezTo>
                    <a:cubicBezTo>
                      <a:pt x="167" y="50"/>
                      <a:pt x="166" y="51"/>
                      <a:pt x="164" y="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Freeform 60">
                <a:extLst>
                  <a:ext uri="{FF2B5EF4-FFF2-40B4-BE49-F238E27FC236}">
                    <a16:creationId xmlns:a16="http://schemas.microsoft.com/office/drawing/2014/main" id="{E0017BD3-2F46-4BB0-AB82-3E926094381E}"/>
                  </a:ext>
                </a:extLst>
              </p:cNvPr>
              <p:cNvSpPr>
                <a:spLocks/>
              </p:cNvSpPr>
              <p:nvPr/>
            </p:nvSpPr>
            <p:spPr bwMode="auto">
              <a:xfrm>
                <a:off x="0" y="0"/>
                <a:ext cx="473075" cy="179388"/>
              </a:xfrm>
              <a:custGeom>
                <a:avLst/>
                <a:gdLst>
                  <a:gd name="T0" fmla="*/ 463219 w 192"/>
                  <a:gd name="T1" fmla="*/ 0 h 72"/>
                  <a:gd name="T2" fmla="*/ 9856 w 192"/>
                  <a:gd name="T3" fmla="*/ 0 h 72"/>
                  <a:gd name="T4" fmla="*/ 2464 w 192"/>
                  <a:gd name="T5" fmla="*/ 2492 h 72"/>
                  <a:gd name="T6" fmla="*/ 0 w 192"/>
                  <a:gd name="T7" fmla="*/ 9966 h 72"/>
                  <a:gd name="T8" fmla="*/ 0 w 192"/>
                  <a:gd name="T9" fmla="*/ 27407 h 72"/>
                  <a:gd name="T10" fmla="*/ 76382 w 192"/>
                  <a:gd name="T11" fmla="*/ 179388 h 72"/>
                  <a:gd name="T12" fmla="*/ 399157 w 192"/>
                  <a:gd name="T13" fmla="*/ 179388 h 72"/>
                  <a:gd name="T14" fmla="*/ 473075 w 192"/>
                  <a:gd name="T15" fmla="*/ 27407 h 72"/>
                  <a:gd name="T16" fmla="*/ 473075 w 192"/>
                  <a:gd name="T17" fmla="*/ 9966 h 72"/>
                  <a:gd name="T18" fmla="*/ 463219 w 192"/>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72">
                    <a:moveTo>
                      <a:pt x="188" y="0"/>
                    </a:moveTo>
                    <a:cubicBezTo>
                      <a:pt x="4" y="0"/>
                      <a:pt x="4" y="0"/>
                      <a:pt x="4" y="0"/>
                    </a:cubicBezTo>
                    <a:cubicBezTo>
                      <a:pt x="3" y="0"/>
                      <a:pt x="2" y="0"/>
                      <a:pt x="1" y="1"/>
                    </a:cubicBezTo>
                    <a:cubicBezTo>
                      <a:pt x="1" y="2"/>
                      <a:pt x="0" y="3"/>
                      <a:pt x="0" y="4"/>
                    </a:cubicBezTo>
                    <a:cubicBezTo>
                      <a:pt x="0" y="11"/>
                      <a:pt x="0" y="11"/>
                      <a:pt x="0" y="11"/>
                    </a:cubicBezTo>
                    <a:cubicBezTo>
                      <a:pt x="31" y="72"/>
                      <a:pt x="31" y="72"/>
                      <a:pt x="31" y="72"/>
                    </a:cubicBezTo>
                    <a:cubicBezTo>
                      <a:pt x="162" y="72"/>
                      <a:pt x="162" y="72"/>
                      <a:pt x="162" y="72"/>
                    </a:cubicBezTo>
                    <a:cubicBezTo>
                      <a:pt x="192" y="11"/>
                      <a:pt x="192" y="11"/>
                      <a:pt x="192" y="11"/>
                    </a:cubicBezTo>
                    <a:cubicBezTo>
                      <a:pt x="192" y="4"/>
                      <a:pt x="192" y="4"/>
                      <a:pt x="192" y="4"/>
                    </a:cubicBezTo>
                    <a:cubicBezTo>
                      <a:pt x="192" y="2"/>
                      <a:pt x="190" y="0"/>
                      <a:pt x="18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2" name="文本框 11">
              <a:extLst>
                <a:ext uri="{FF2B5EF4-FFF2-40B4-BE49-F238E27FC236}">
                  <a16:creationId xmlns:a16="http://schemas.microsoft.com/office/drawing/2014/main" id="{B532E0E6-E062-4FE3-ACB8-F200E50EE17F}"/>
                </a:ext>
              </a:extLst>
            </p:cNvPr>
            <p:cNvSpPr txBox="1">
              <a:spLocks noChangeArrowheads="1"/>
            </p:cNvSpPr>
            <p:nvPr/>
          </p:nvSpPr>
          <p:spPr bwMode="auto">
            <a:xfrm>
              <a:off x="1145661" y="110637"/>
              <a:ext cx="3358611" cy="73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eaLnBrk="1" hangingPunct="1"/>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我们工作室致力于专业</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模板的发布，课件及汇报</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的美化，并为您提供专业的</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个性定制服务</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5" name="组合 14">
            <a:extLst>
              <a:ext uri="{FF2B5EF4-FFF2-40B4-BE49-F238E27FC236}">
                <a16:creationId xmlns:a16="http://schemas.microsoft.com/office/drawing/2014/main" id="{4481EAA2-C682-4501-8319-2386000AABE4}"/>
              </a:ext>
            </a:extLst>
          </p:cNvPr>
          <p:cNvGrpSpPr>
            <a:grpSpLocks/>
          </p:cNvGrpSpPr>
          <p:nvPr/>
        </p:nvGrpSpPr>
        <p:grpSpPr bwMode="auto">
          <a:xfrm>
            <a:off x="1306966" y="4397375"/>
            <a:ext cx="4462462" cy="1044575"/>
            <a:chOff x="0" y="0"/>
            <a:chExt cx="4461858" cy="1045190"/>
          </a:xfrm>
        </p:grpSpPr>
        <p:sp>
          <p:nvSpPr>
            <p:cNvPr id="16" name="椭圆 15">
              <a:extLst>
                <a:ext uri="{FF2B5EF4-FFF2-40B4-BE49-F238E27FC236}">
                  <a16:creationId xmlns:a16="http://schemas.microsoft.com/office/drawing/2014/main" id="{CCBEBE1B-5627-4094-8FC8-B6678320FBA9}"/>
                </a:ext>
              </a:extLst>
            </p:cNvPr>
            <p:cNvSpPr>
              <a:spLocks noChangeArrowheads="1"/>
            </p:cNvSpPr>
            <p:nvPr/>
          </p:nvSpPr>
          <p:spPr bwMode="auto">
            <a:xfrm>
              <a:off x="0" y="0"/>
              <a:ext cx="1045190" cy="1045190"/>
            </a:xfrm>
            <a:prstGeom prst="ellipse">
              <a:avLst/>
            </a:prstGeom>
            <a:solidFill>
              <a:srgbClr val="0170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Freeform 96">
              <a:extLst>
                <a:ext uri="{FF2B5EF4-FFF2-40B4-BE49-F238E27FC236}">
                  <a16:creationId xmlns:a16="http://schemas.microsoft.com/office/drawing/2014/main" id="{AB72130D-BA1F-42C6-9DD5-39E4779C6B94}"/>
                </a:ext>
              </a:extLst>
            </p:cNvPr>
            <p:cNvSpPr>
              <a:spLocks noEditPoints="1"/>
            </p:cNvSpPr>
            <p:nvPr/>
          </p:nvSpPr>
          <p:spPr bwMode="auto">
            <a:xfrm>
              <a:off x="334414" y="257873"/>
              <a:ext cx="352373" cy="529445"/>
            </a:xfrm>
            <a:custGeom>
              <a:avLst/>
              <a:gdLst>
                <a:gd name="T0" fmla="*/ 352373 w 128"/>
                <a:gd name="T1" fmla="*/ 187512 h 192"/>
                <a:gd name="T2" fmla="*/ 308326 w 128"/>
                <a:gd name="T3" fmla="*/ 176482 h 192"/>
                <a:gd name="T4" fmla="*/ 176187 w 128"/>
                <a:gd name="T5" fmla="*/ 0 h 192"/>
                <a:gd name="T6" fmla="*/ 44047 w 128"/>
                <a:gd name="T7" fmla="*/ 176482 h 192"/>
                <a:gd name="T8" fmla="*/ 0 w 128"/>
                <a:gd name="T9" fmla="*/ 187512 h 192"/>
                <a:gd name="T10" fmla="*/ 165175 w 128"/>
                <a:gd name="T11" fmla="*/ 419144 h 192"/>
                <a:gd name="T12" fmla="*/ 77082 w 128"/>
                <a:gd name="T13" fmla="*/ 441204 h 192"/>
                <a:gd name="T14" fmla="*/ 22023 w 128"/>
                <a:gd name="T15" fmla="*/ 518415 h 192"/>
                <a:gd name="T16" fmla="*/ 319338 w 128"/>
                <a:gd name="T17" fmla="*/ 529445 h 192"/>
                <a:gd name="T18" fmla="*/ 330350 w 128"/>
                <a:gd name="T19" fmla="*/ 496355 h 192"/>
                <a:gd name="T20" fmla="*/ 187198 w 128"/>
                <a:gd name="T21" fmla="*/ 441204 h 192"/>
                <a:gd name="T22" fmla="*/ 352373 w 128"/>
                <a:gd name="T23" fmla="*/ 242662 h 192"/>
                <a:gd name="T24" fmla="*/ 231245 w 128"/>
                <a:gd name="T25" fmla="*/ 88241 h 192"/>
                <a:gd name="T26" fmla="*/ 242256 w 128"/>
                <a:gd name="T27" fmla="*/ 275753 h 192"/>
                <a:gd name="T28" fmla="*/ 220233 w 128"/>
                <a:gd name="T29" fmla="*/ 275753 h 192"/>
                <a:gd name="T30" fmla="*/ 77082 w 128"/>
                <a:gd name="T31" fmla="*/ 88241 h 192"/>
                <a:gd name="T32" fmla="*/ 154163 w 128"/>
                <a:gd name="T33" fmla="*/ 99271 h 192"/>
                <a:gd name="T34" fmla="*/ 68823 w 128"/>
                <a:gd name="T35" fmla="*/ 110301 h 192"/>
                <a:gd name="T36" fmla="*/ 66070 w 128"/>
                <a:gd name="T37" fmla="*/ 132361 h 192"/>
                <a:gd name="T38" fmla="*/ 154163 w 128"/>
                <a:gd name="T39" fmla="*/ 143391 h 192"/>
                <a:gd name="T40" fmla="*/ 66070 w 128"/>
                <a:gd name="T41" fmla="*/ 154421 h 192"/>
                <a:gd name="T42" fmla="*/ 66070 w 128"/>
                <a:gd name="T43" fmla="*/ 176482 h 192"/>
                <a:gd name="T44" fmla="*/ 154163 w 128"/>
                <a:gd name="T45" fmla="*/ 187512 h 192"/>
                <a:gd name="T46" fmla="*/ 66070 w 128"/>
                <a:gd name="T47" fmla="*/ 198542 h 192"/>
                <a:gd name="T48" fmla="*/ 66070 w 128"/>
                <a:gd name="T49" fmla="*/ 220602 h 192"/>
                <a:gd name="T50" fmla="*/ 154163 w 128"/>
                <a:gd name="T51" fmla="*/ 231632 h 192"/>
                <a:gd name="T52" fmla="*/ 66070 w 128"/>
                <a:gd name="T53" fmla="*/ 242662 h 192"/>
                <a:gd name="T54" fmla="*/ 154163 w 128"/>
                <a:gd name="T55" fmla="*/ 275753 h 192"/>
                <a:gd name="T56" fmla="*/ 74329 w 128"/>
                <a:gd name="T57" fmla="*/ 286783 h 192"/>
                <a:gd name="T58" fmla="*/ 143152 w 128"/>
                <a:gd name="T59" fmla="*/ 264723 h 192"/>
                <a:gd name="T60" fmla="*/ 176187 w 128"/>
                <a:gd name="T61" fmla="*/ 397084 h 192"/>
                <a:gd name="T62" fmla="*/ 22023 w 128"/>
                <a:gd name="T63" fmla="*/ 198542 h 192"/>
                <a:gd name="T64" fmla="*/ 44047 w 128"/>
                <a:gd name="T65" fmla="*/ 242662 h 192"/>
                <a:gd name="T66" fmla="*/ 308326 w 128"/>
                <a:gd name="T67" fmla="*/ 242662 h 192"/>
                <a:gd name="T68" fmla="*/ 330350 w 128"/>
                <a:gd name="T69" fmla="*/ 198542 h 192"/>
                <a:gd name="T70" fmla="*/ 176187 w 128"/>
                <a:gd name="T71" fmla="*/ 397084 h 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8" h="192">
                  <a:moveTo>
                    <a:pt x="128" y="88"/>
                  </a:moveTo>
                  <a:cubicBezTo>
                    <a:pt x="128" y="68"/>
                    <a:pt x="128" y="68"/>
                    <a:pt x="128" y="68"/>
                  </a:cubicBezTo>
                  <a:cubicBezTo>
                    <a:pt x="128" y="66"/>
                    <a:pt x="126" y="64"/>
                    <a:pt x="124" y="64"/>
                  </a:cubicBezTo>
                  <a:cubicBezTo>
                    <a:pt x="112" y="64"/>
                    <a:pt x="112" y="64"/>
                    <a:pt x="112" y="64"/>
                  </a:cubicBezTo>
                  <a:cubicBezTo>
                    <a:pt x="112" y="48"/>
                    <a:pt x="112" y="48"/>
                    <a:pt x="112" y="48"/>
                  </a:cubicBezTo>
                  <a:cubicBezTo>
                    <a:pt x="112" y="21"/>
                    <a:pt x="91" y="0"/>
                    <a:pt x="64" y="0"/>
                  </a:cubicBezTo>
                  <a:cubicBezTo>
                    <a:pt x="38" y="0"/>
                    <a:pt x="16" y="21"/>
                    <a:pt x="16" y="48"/>
                  </a:cubicBezTo>
                  <a:cubicBezTo>
                    <a:pt x="16" y="64"/>
                    <a:pt x="16" y="64"/>
                    <a:pt x="16" y="64"/>
                  </a:cubicBezTo>
                  <a:cubicBezTo>
                    <a:pt x="4" y="64"/>
                    <a:pt x="4" y="64"/>
                    <a:pt x="4" y="64"/>
                  </a:cubicBezTo>
                  <a:cubicBezTo>
                    <a:pt x="2" y="64"/>
                    <a:pt x="0" y="66"/>
                    <a:pt x="0" y="68"/>
                  </a:cubicBezTo>
                  <a:cubicBezTo>
                    <a:pt x="0" y="88"/>
                    <a:pt x="0" y="88"/>
                    <a:pt x="0" y="88"/>
                  </a:cubicBezTo>
                  <a:cubicBezTo>
                    <a:pt x="0" y="122"/>
                    <a:pt x="27" y="150"/>
                    <a:pt x="60" y="152"/>
                  </a:cubicBezTo>
                  <a:cubicBezTo>
                    <a:pt x="60" y="160"/>
                    <a:pt x="60" y="160"/>
                    <a:pt x="60" y="160"/>
                  </a:cubicBezTo>
                  <a:cubicBezTo>
                    <a:pt x="28" y="160"/>
                    <a:pt x="28" y="160"/>
                    <a:pt x="28" y="160"/>
                  </a:cubicBezTo>
                  <a:cubicBezTo>
                    <a:pt x="17" y="160"/>
                    <a:pt x="8" y="169"/>
                    <a:pt x="8" y="180"/>
                  </a:cubicBezTo>
                  <a:cubicBezTo>
                    <a:pt x="8" y="188"/>
                    <a:pt x="8" y="188"/>
                    <a:pt x="8" y="188"/>
                  </a:cubicBezTo>
                  <a:cubicBezTo>
                    <a:pt x="8" y="190"/>
                    <a:pt x="10" y="192"/>
                    <a:pt x="12" y="192"/>
                  </a:cubicBezTo>
                  <a:cubicBezTo>
                    <a:pt x="116" y="192"/>
                    <a:pt x="116" y="192"/>
                    <a:pt x="116" y="192"/>
                  </a:cubicBezTo>
                  <a:cubicBezTo>
                    <a:pt x="118" y="192"/>
                    <a:pt x="120" y="190"/>
                    <a:pt x="120" y="188"/>
                  </a:cubicBezTo>
                  <a:cubicBezTo>
                    <a:pt x="120" y="180"/>
                    <a:pt x="120" y="180"/>
                    <a:pt x="120" y="180"/>
                  </a:cubicBezTo>
                  <a:cubicBezTo>
                    <a:pt x="120" y="169"/>
                    <a:pt x="111" y="160"/>
                    <a:pt x="100" y="160"/>
                  </a:cubicBezTo>
                  <a:cubicBezTo>
                    <a:pt x="68" y="160"/>
                    <a:pt x="68" y="160"/>
                    <a:pt x="68" y="160"/>
                  </a:cubicBezTo>
                  <a:cubicBezTo>
                    <a:pt x="68" y="152"/>
                    <a:pt x="68" y="152"/>
                    <a:pt x="68" y="152"/>
                  </a:cubicBezTo>
                  <a:cubicBezTo>
                    <a:pt x="102" y="150"/>
                    <a:pt x="128" y="122"/>
                    <a:pt x="128" y="88"/>
                  </a:cubicBezTo>
                  <a:close/>
                  <a:moveTo>
                    <a:pt x="80" y="36"/>
                  </a:moveTo>
                  <a:cubicBezTo>
                    <a:pt x="80" y="34"/>
                    <a:pt x="82" y="32"/>
                    <a:pt x="84" y="32"/>
                  </a:cubicBezTo>
                  <a:cubicBezTo>
                    <a:pt x="86" y="32"/>
                    <a:pt x="88" y="34"/>
                    <a:pt x="88" y="36"/>
                  </a:cubicBezTo>
                  <a:cubicBezTo>
                    <a:pt x="88" y="100"/>
                    <a:pt x="88" y="100"/>
                    <a:pt x="88" y="100"/>
                  </a:cubicBezTo>
                  <a:cubicBezTo>
                    <a:pt x="88" y="103"/>
                    <a:pt x="86" y="104"/>
                    <a:pt x="84" y="104"/>
                  </a:cubicBezTo>
                  <a:cubicBezTo>
                    <a:pt x="82" y="104"/>
                    <a:pt x="80" y="103"/>
                    <a:pt x="80" y="100"/>
                  </a:cubicBezTo>
                  <a:lnTo>
                    <a:pt x="80" y="36"/>
                  </a:lnTo>
                  <a:close/>
                  <a:moveTo>
                    <a:pt x="28" y="32"/>
                  </a:moveTo>
                  <a:cubicBezTo>
                    <a:pt x="52" y="32"/>
                    <a:pt x="52" y="32"/>
                    <a:pt x="52" y="32"/>
                  </a:cubicBezTo>
                  <a:cubicBezTo>
                    <a:pt x="54" y="32"/>
                    <a:pt x="56" y="34"/>
                    <a:pt x="56" y="36"/>
                  </a:cubicBezTo>
                  <a:cubicBezTo>
                    <a:pt x="56" y="38"/>
                    <a:pt x="54" y="40"/>
                    <a:pt x="52" y="40"/>
                  </a:cubicBezTo>
                  <a:cubicBezTo>
                    <a:pt x="25" y="40"/>
                    <a:pt x="25" y="40"/>
                    <a:pt x="25" y="40"/>
                  </a:cubicBezTo>
                  <a:cubicBezTo>
                    <a:pt x="26" y="37"/>
                    <a:pt x="26" y="34"/>
                    <a:pt x="28" y="32"/>
                  </a:cubicBezTo>
                  <a:close/>
                  <a:moveTo>
                    <a:pt x="24" y="48"/>
                  </a:moveTo>
                  <a:cubicBezTo>
                    <a:pt x="52" y="48"/>
                    <a:pt x="52" y="48"/>
                    <a:pt x="52" y="48"/>
                  </a:cubicBezTo>
                  <a:cubicBezTo>
                    <a:pt x="54" y="48"/>
                    <a:pt x="56" y="50"/>
                    <a:pt x="56" y="52"/>
                  </a:cubicBezTo>
                  <a:cubicBezTo>
                    <a:pt x="56" y="54"/>
                    <a:pt x="54" y="56"/>
                    <a:pt x="52" y="56"/>
                  </a:cubicBezTo>
                  <a:cubicBezTo>
                    <a:pt x="24" y="56"/>
                    <a:pt x="24" y="56"/>
                    <a:pt x="24" y="56"/>
                  </a:cubicBezTo>
                  <a:lnTo>
                    <a:pt x="24" y="48"/>
                  </a:lnTo>
                  <a:close/>
                  <a:moveTo>
                    <a:pt x="24" y="64"/>
                  </a:moveTo>
                  <a:cubicBezTo>
                    <a:pt x="52" y="64"/>
                    <a:pt x="52" y="64"/>
                    <a:pt x="52" y="64"/>
                  </a:cubicBezTo>
                  <a:cubicBezTo>
                    <a:pt x="54" y="64"/>
                    <a:pt x="56" y="66"/>
                    <a:pt x="56" y="68"/>
                  </a:cubicBezTo>
                  <a:cubicBezTo>
                    <a:pt x="56" y="70"/>
                    <a:pt x="54" y="72"/>
                    <a:pt x="52" y="72"/>
                  </a:cubicBezTo>
                  <a:cubicBezTo>
                    <a:pt x="24" y="72"/>
                    <a:pt x="24" y="72"/>
                    <a:pt x="24" y="72"/>
                  </a:cubicBezTo>
                  <a:lnTo>
                    <a:pt x="24" y="64"/>
                  </a:lnTo>
                  <a:close/>
                  <a:moveTo>
                    <a:pt x="24" y="80"/>
                  </a:moveTo>
                  <a:cubicBezTo>
                    <a:pt x="52" y="80"/>
                    <a:pt x="52" y="80"/>
                    <a:pt x="52" y="80"/>
                  </a:cubicBezTo>
                  <a:cubicBezTo>
                    <a:pt x="54" y="80"/>
                    <a:pt x="56" y="82"/>
                    <a:pt x="56" y="84"/>
                  </a:cubicBezTo>
                  <a:cubicBezTo>
                    <a:pt x="56" y="86"/>
                    <a:pt x="54" y="88"/>
                    <a:pt x="52" y="88"/>
                  </a:cubicBezTo>
                  <a:cubicBezTo>
                    <a:pt x="24" y="88"/>
                    <a:pt x="24" y="88"/>
                    <a:pt x="24" y="88"/>
                  </a:cubicBezTo>
                  <a:lnTo>
                    <a:pt x="24" y="80"/>
                  </a:lnTo>
                  <a:close/>
                  <a:moveTo>
                    <a:pt x="56" y="100"/>
                  </a:moveTo>
                  <a:cubicBezTo>
                    <a:pt x="56" y="102"/>
                    <a:pt x="54" y="104"/>
                    <a:pt x="52" y="104"/>
                  </a:cubicBezTo>
                  <a:cubicBezTo>
                    <a:pt x="27" y="104"/>
                    <a:pt x="27" y="104"/>
                    <a:pt x="27" y="104"/>
                  </a:cubicBezTo>
                  <a:cubicBezTo>
                    <a:pt x="26" y="101"/>
                    <a:pt x="25" y="99"/>
                    <a:pt x="25" y="96"/>
                  </a:cubicBezTo>
                  <a:cubicBezTo>
                    <a:pt x="52" y="96"/>
                    <a:pt x="52" y="96"/>
                    <a:pt x="52" y="96"/>
                  </a:cubicBezTo>
                  <a:cubicBezTo>
                    <a:pt x="54" y="96"/>
                    <a:pt x="56" y="98"/>
                    <a:pt x="56" y="100"/>
                  </a:cubicBezTo>
                  <a:close/>
                  <a:moveTo>
                    <a:pt x="64" y="144"/>
                  </a:moveTo>
                  <a:cubicBezTo>
                    <a:pt x="33" y="144"/>
                    <a:pt x="8" y="119"/>
                    <a:pt x="8" y="88"/>
                  </a:cubicBezTo>
                  <a:cubicBezTo>
                    <a:pt x="8" y="72"/>
                    <a:pt x="8" y="72"/>
                    <a:pt x="8" y="72"/>
                  </a:cubicBezTo>
                  <a:cubicBezTo>
                    <a:pt x="16" y="72"/>
                    <a:pt x="16" y="72"/>
                    <a:pt x="16" y="72"/>
                  </a:cubicBezTo>
                  <a:cubicBezTo>
                    <a:pt x="16" y="88"/>
                    <a:pt x="16" y="88"/>
                    <a:pt x="16" y="88"/>
                  </a:cubicBezTo>
                  <a:cubicBezTo>
                    <a:pt x="16" y="115"/>
                    <a:pt x="38" y="136"/>
                    <a:pt x="64" y="136"/>
                  </a:cubicBezTo>
                  <a:cubicBezTo>
                    <a:pt x="91" y="136"/>
                    <a:pt x="112" y="115"/>
                    <a:pt x="112" y="88"/>
                  </a:cubicBezTo>
                  <a:cubicBezTo>
                    <a:pt x="112" y="72"/>
                    <a:pt x="112" y="72"/>
                    <a:pt x="112" y="72"/>
                  </a:cubicBezTo>
                  <a:cubicBezTo>
                    <a:pt x="120" y="72"/>
                    <a:pt x="120" y="72"/>
                    <a:pt x="120" y="72"/>
                  </a:cubicBezTo>
                  <a:cubicBezTo>
                    <a:pt x="120" y="88"/>
                    <a:pt x="120" y="88"/>
                    <a:pt x="120" y="88"/>
                  </a:cubicBezTo>
                  <a:cubicBezTo>
                    <a:pt x="120" y="119"/>
                    <a:pt x="95" y="144"/>
                    <a:pt x="64" y="1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文本框 17">
              <a:extLst>
                <a:ext uri="{FF2B5EF4-FFF2-40B4-BE49-F238E27FC236}">
                  <a16:creationId xmlns:a16="http://schemas.microsoft.com/office/drawing/2014/main" id="{246D963B-029E-44AD-8EA6-15FB9C9155F7}"/>
                </a:ext>
              </a:extLst>
            </p:cNvPr>
            <p:cNvSpPr txBox="1">
              <a:spLocks noChangeArrowheads="1"/>
            </p:cNvSpPr>
            <p:nvPr/>
          </p:nvSpPr>
          <p:spPr bwMode="auto">
            <a:xfrm>
              <a:off x="1103247" y="110637"/>
              <a:ext cx="3358611" cy="73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eaLnBrk="1" hangingPunct="1"/>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我们工作室致力于专业</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模板的发布，课件及汇报</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的美化，并为您提供专业的</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个性定制服务</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9" name="组合 18">
            <a:extLst>
              <a:ext uri="{FF2B5EF4-FFF2-40B4-BE49-F238E27FC236}">
                <a16:creationId xmlns:a16="http://schemas.microsoft.com/office/drawing/2014/main" id="{C4C08385-3C7A-4AE9-B92C-C09715FDDBBD}"/>
              </a:ext>
            </a:extLst>
          </p:cNvPr>
          <p:cNvGrpSpPr>
            <a:grpSpLocks/>
          </p:cNvGrpSpPr>
          <p:nvPr/>
        </p:nvGrpSpPr>
        <p:grpSpPr bwMode="auto">
          <a:xfrm>
            <a:off x="6371091" y="4397375"/>
            <a:ext cx="4462462" cy="1044575"/>
            <a:chOff x="0" y="0"/>
            <a:chExt cx="4461857" cy="1045190"/>
          </a:xfrm>
        </p:grpSpPr>
        <p:sp>
          <p:nvSpPr>
            <p:cNvPr id="20" name="椭圆 19">
              <a:extLst>
                <a:ext uri="{FF2B5EF4-FFF2-40B4-BE49-F238E27FC236}">
                  <a16:creationId xmlns:a16="http://schemas.microsoft.com/office/drawing/2014/main" id="{82460E8D-48E7-4BA7-843D-E868668277D0}"/>
                </a:ext>
              </a:extLst>
            </p:cNvPr>
            <p:cNvSpPr>
              <a:spLocks noChangeArrowheads="1"/>
            </p:cNvSpPr>
            <p:nvPr/>
          </p:nvSpPr>
          <p:spPr bwMode="auto">
            <a:xfrm>
              <a:off x="0" y="0"/>
              <a:ext cx="1045190" cy="1045190"/>
            </a:xfrm>
            <a:prstGeom prst="ellipse">
              <a:avLst/>
            </a:prstGeom>
            <a:solidFill>
              <a:srgbClr val="92D0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Freeform 97">
              <a:extLst>
                <a:ext uri="{FF2B5EF4-FFF2-40B4-BE49-F238E27FC236}">
                  <a16:creationId xmlns:a16="http://schemas.microsoft.com/office/drawing/2014/main" id="{E365FE94-0DCB-4764-8EA7-73645F8A7471}"/>
                </a:ext>
              </a:extLst>
            </p:cNvPr>
            <p:cNvSpPr>
              <a:spLocks/>
            </p:cNvSpPr>
            <p:nvPr/>
          </p:nvSpPr>
          <p:spPr bwMode="auto">
            <a:xfrm>
              <a:off x="258757" y="302140"/>
              <a:ext cx="531216" cy="440910"/>
            </a:xfrm>
            <a:custGeom>
              <a:avLst/>
              <a:gdLst>
                <a:gd name="T0" fmla="*/ 520149 w 192"/>
                <a:gd name="T1" fmla="*/ 220455 h 160"/>
                <a:gd name="T2" fmla="*/ 453747 w 192"/>
                <a:gd name="T3" fmla="*/ 220455 h 160"/>
                <a:gd name="T4" fmla="*/ 445447 w 192"/>
                <a:gd name="T5" fmla="*/ 225966 h 160"/>
                <a:gd name="T6" fmla="*/ 434380 w 192"/>
                <a:gd name="T7" fmla="*/ 242501 h 160"/>
                <a:gd name="T8" fmla="*/ 420546 w 192"/>
                <a:gd name="T9" fmla="*/ 184631 h 160"/>
                <a:gd name="T10" fmla="*/ 409479 w 192"/>
                <a:gd name="T11" fmla="*/ 176364 h 160"/>
                <a:gd name="T12" fmla="*/ 398412 w 192"/>
                <a:gd name="T13" fmla="*/ 184631 h 160"/>
                <a:gd name="T14" fmla="*/ 370745 w 192"/>
                <a:gd name="T15" fmla="*/ 270057 h 160"/>
                <a:gd name="T16" fmla="*/ 354144 w 192"/>
                <a:gd name="T17" fmla="*/ 140540 h 160"/>
                <a:gd name="T18" fmla="*/ 343077 w 192"/>
                <a:gd name="T19" fmla="*/ 132273 h 160"/>
                <a:gd name="T20" fmla="*/ 332010 w 192"/>
                <a:gd name="T21" fmla="*/ 140540 h 160"/>
                <a:gd name="T22" fmla="*/ 284975 w 192"/>
                <a:gd name="T23" fmla="*/ 349972 h 160"/>
                <a:gd name="T24" fmla="*/ 265608 w 192"/>
                <a:gd name="T25" fmla="*/ 11023 h 160"/>
                <a:gd name="T26" fmla="*/ 254541 w 192"/>
                <a:gd name="T27" fmla="*/ 0 h 160"/>
                <a:gd name="T28" fmla="*/ 243474 w 192"/>
                <a:gd name="T29" fmla="*/ 8267 h 160"/>
                <a:gd name="T30" fmla="*/ 190906 w 192"/>
                <a:gd name="T31" fmla="*/ 234233 h 160"/>
                <a:gd name="T32" fmla="*/ 177072 w 192"/>
                <a:gd name="T33" fmla="*/ 118495 h 160"/>
                <a:gd name="T34" fmla="*/ 168772 w 192"/>
                <a:gd name="T35" fmla="*/ 110228 h 160"/>
                <a:gd name="T36" fmla="*/ 154938 w 192"/>
                <a:gd name="T37" fmla="*/ 118495 h 160"/>
                <a:gd name="T38" fmla="*/ 124504 w 192"/>
                <a:gd name="T39" fmla="*/ 214944 h 160"/>
                <a:gd name="T40" fmla="*/ 110670 w 192"/>
                <a:gd name="T41" fmla="*/ 162586 h 160"/>
                <a:gd name="T42" fmla="*/ 102370 w 192"/>
                <a:gd name="T43" fmla="*/ 154319 h 160"/>
                <a:gd name="T44" fmla="*/ 91303 w 192"/>
                <a:gd name="T45" fmla="*/ 159830 h 160"/>
                <a:gd name="T46" fmla="*/ 71936 w 192"/>
                <a:gd name="T47" fmla="*/ 198410 h 160"/>
                <a:gd name="T48" fmla="*/ 11067 w 192"/>
                <a:gd name="T49" fmla="*/ 198410 h 160"/>
                <a:gd name="T50" fmla="*/ 0 w 192"/>
                <a:gd name="T51" fmla="*/ 209432 h 160"/>
                <a:gd name="T52" fmla="*/ 11067 w 192"/>
                <a:gd name="T53" fmla="*/ 220455 h 160"/>
                <a:gd name="T54" fmla="*/ 77469 w 192"/>
                <a:gd name="T55" fmla="*/ 220455 h 160"/>
                <a:gd name="T56" fmla="*/ 88536 w 192"/>
                <a:gd name="T57" fmla="*/ 214944 h 160"/>
                <a:gd name="T58" fmla="*/ 96836 w 192"/>
                <a:gd name="T59" fmla="*/ 195654 h 160"/>
                <a:gd name="T60" fmla="*/ 110670 w 192"/>
                <a:gd name="T61" fmla="*/ 256279 h 160"/>
                <a:gd name="T62" fmla="*/ 121737 w 192"/>
                <a:gd name="T63" fmla="*/ 264546 h 160"/>
                <a:gd name="T64" fmla="*/ 132804 w 192"/>
                <a:gd name="T65" fmla="*/ 256279 h 160"/>
                <a:gd name="T66" fmla="*/ 160472 w 192"/>
                <a:gd name="T67" fmla="*/ 170853 h 160"/>
                <a:gd name="T68" fmla="*/ 177072 w 192"/>
                <a:gd name="T69" fmla="*/ 297614 h 160"/>
                <a:gd name="T70" fmla="*/ 188139 w 192"/>
                <a:gd name="T71" fmla="*/ 308637 h 160"/>
                <a:gd name="T72" fmla="*/ 199206 w 192"/>
                <a:gd name="T73" fmla="*/ 300370 h 160"/>
                <a:gd name="T74" fmla="*/ 249008 w 192"/>
                <a:gd name="T75" fmla="*/ 88182 h 160"/>
                <a:gd name="T76" fmla="*/ 265608 w 192"/>
                <a:gd name="T77" fmla="*/ 429887 h 160"/>
                <a:gd name="T78" fmla="*/ 276675 w 192"/>
                <a:gd name="T79" fmla="*/ 440910 h 160"/>
                <a:gd name="T80" fmla="*/ 276675 w 192"/>
                <a:gd name="T81" fmla="*/ 440910 h 160"/>
                <a:gd name="T82" fmla="*/ 287742 w 192"/>
                <a:gd name="T83" fmla="*/ 432643 h 160"/>
                <a:gd name="T84" fmla="*/ 340310 w 192"/>
                <a:gd name="T85" fmla="*/ 206677 h 160"/>
                <a:gd name="T86" fmla="*/ 354144 w 192"/>
                <a:gd name="T87" fmla="*/ 319660 h 160"/>
                <a:gd name="T88" fmla="*/ 365211 w 192"/>
                <a:gd name="T89" fmla="*/ 330683 h 160"/>
                <a:gd name="T90" fmla="*/ 376278 w 192"/>
                <a:gd name="T91" fmla="*/ 322415 h 160"/>
                <a:gd name="T92" fmla="*/ 409479 w 192"/>
                <a:gd name="T93" fmla="*/ 225966 h 160"/>
                <a:gd name="T94" fmla="*/ 420546 w 192"/>
                <a:gd name="T95" fmla="*/ 278324 h 160"/>
                <a:gd name="T96" fmla="*/ 431613 w 192"/>
                <a:gd name="T97" fmla="*/ 286592 h 160"/>
                <a:gd name="T98" fmla="*/ 442680 w 192"/>
                <a:gd name="T99" fmla="*/ 281080 h 160"/>
                <a:gd name="T100" fmla="*/ 462047 w 192"/>
                <a:gd name="T101" fmla="*/ 242501 h 160"/>
                <a:gd name="T102" fmla="*/ 520149 w 192"/>
                <a:gd name="T103" fmla="*/ 242501 h 160"/>
                <a:gd name="T104" fmla="*/ 531216 w 192"/>
                <a:gd name="T105" fmla="*/ 231478 h 160"/>
                <a:gd name="T106" fmla="*/ 520149 w 192"/>
                <a:gd name="T107" fmla="*/ 22045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文本框 21">
              <a:extLst>
                <a:ext uri="{FF2B5EF4-FFF2-40B4-BE49-F238E27FC236}">
                  <a16:creationId xmlns:a16="http://schemas.microsoft.com/office/drawing/2014/main" id="{953A4870-9C2F-465D-9F4A-6DF66CAEBA6C}"/>
                </a:ext>
              </a:extLst>
            </p:cNvPr>
            <p:cNvSpPr txBox="1">
              <a:spLocks noChangeArrowheads="1"/>
            </p:cNvSpPr>
            <p:nvPr/>
          </p:nvSpPr>
          <p:spPr bwMode="auto">
            <a:xfrm>
              <a:off x="1103246" y="59213"/>
              <a:ext cx="3358611" cy="73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eaLnBrk="1" hangingPunct="1"/>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我们工作室致力于专业</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模板的发布，课件及汇报</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的美化，并为您提供专业的</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PPT</a:t>
              </a:r>
              <a:r>
                <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个性定制服务</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874824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1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1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融资需求综述</a:t>
            </a:r>
          </a:p>
        </p:txBody>
      </p:sp>
      <p:grpSp>
        <p:nvGrpSpPr>
          <p:cNvPr id="3" name="组合 2">
            <a:extLst>
              <a:ext uri="{FF2B5EF4-FFF2-40B4-BE49-F238E27FC236}">
                <a16:creationId xmlns:a16="http://schemas.microsoft.com/office/drawing/2014/main" id="{F57316FB-E8FD-47FF-9F64-DD0089B4F242}"/>
              </a:ext>
            </a:extLst>
          </p:cNvPr>
          <p:cNvGrpSpPr/>
          <p:nvPr/>
        </p:nvGrpSpPr>
        <p:grpSpPr>
          <a:xfrm>
            <a:off x="6282382" y="1955885"/>
            <a:ext cx="4876800" cy="3658850"/>
            <a:chOff x="6523264" y="2002971"/>
            <a:chExt cx="4051300" cy="3039514"/>
          </a:xfrm>
          <a:solidFill>
            <a:srgbClr val="0170C1"/>
          </a:solidFill>
        </p:grpSpPr>
        <p:sp>
          <p:nvSpPr>
            <p:cNvPr id="4" name="矩形 79">
              <a:extLst>
                <a:ext uri="{FF2B5EF4-FFF2-40B4-BE49-F238E27FC236}">
                  <a16:creationId xmlns:a16="http://schemas.microsoft.com/office/drawing/2014/main" id="{BFBEDCB1-3314-4315-8244-112F18D4D052}"/>
                </a:ext>
              </a:extLst>
            </p:cNvPr>
            <p:cNvSpPr>
              <a:spLocks noChangeArrowheads="1"/>
            </p:cNvSpPr>
            <p:nvPr/>
          </p:nvSpPr>
          <p:spPr bwMode="auto">
            <a:xfrm>
              <a:off x="6523264" y="2002971"/>
              <a:ext cx="1431802" cy="3323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加入标题描述</a:t>
              </a:r>
              <a:endParaRPr lang="en-US" altLang="zh-CN" sz="20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a:extLst>
                <a:ext uri="{FF2B5EF4-FFF2-40B4-BE49-F238E27FC236}">
                  <a16:creationId xmlns:a16="http://schemas.microsoft.com/office/drawing/2014/main" id="{0945FC46-52F7-40EB-A496-478443275054}"/>
                </a:ext>
              </a:extLst>
            </p:cNvPr>
            <p:cNvGrpSpPr>
              <a:grpSpLocks/>
            </p:cNvGrpSpPr>
            <p:nvPr/>
          </p:nvGrpSpPr>
          <p:grpSpPr bwMode="auto">
            <a:xfrm>
              <a:off x="6608989" y="4449309"/>
              <a:ext cx="3965575" cy="593176"/>
              <a:chOff x="0" y="0"/>
              <a:chExt cx="3965344" cy="593559"/>
            </a:xfrm>
            <a:grpFill/>
          </p:grpSpPr>
          <p:sp>
            <p:nvSpPr>
              <p:cNvPr id="30" name="Freeform 10">
                <a:extLst>
                  <a:ext uri="{FF2B5EF4-FFF2-40B4-BE49-F238E27FC236}">
                    <a16:creationId xmlns:a16="http://schemas.microsoft.com/office/drawing/2014/main" id="{170FC2A8-7067-48EC-9F52-2F4CF0E7FFC4}"/>
                  </a:ext>
                </a:extLst>
              </p:cNvPr>
              <p:cNvSpPr>
                <a:spLocks noChangeArrowheads="1"/>
              </p:cNvSpPr>
              <p:nvPr/>
            </p:nvSpPr>
            <p:spPr bwMode="auto">
              <a:xfrm>
                <a:off x="0" y="43646"/>
                <a:ext cx="378867" cy="355907"/>
              </a:xfrm>
              <a:custGeom>
                <a:avLst/>
                <a:gdLst>
                  <a:gd name="T0" fmla="*/ 350440135 w 128"/>
                  <a:gd name="T1" fmla="*/ 1055581605 h 120"/>
                  <a:gd name="T2" fmla="*/ 105132633 w 128"/>
                  <a:gd name="T3" fmla="*/ 950022555 h 120"/>
                  <a:gd name="T4" fmla="*/ 0 w 128"/>
                  <a:gd name="T5" fmla="*/ 703720082 h 120"/>
                  <a:gd name="T6" fmla="*/ 105132633 w 128"/>
                  <a:gd name="T7" fmla="*/ 457417608 h 120"/>
                  <a:gd name="T8" fmla="*/ 508137604 w 128"/>
                  <a:gd name="T9" fmla="*/ 17593669 h 120"/>
                  <a:gd name="T10" fmla="*/ 560705401 w 128"/>
                  <a:gd name="T11" fmla="*/ 70371712 h 120"/>
                  <a:gd name="T12" fmla="*/ 148936170 w 128"/>
                  <a:gd name="T13" fmla="*/ 501401782 h 120"/>
                  <a:gd name="T14" fmla="*/ 70087435 w 128"/>
                  <a:gd name="T15" fmla="*/ 703720082 h 120"/>
                  <a:gd name="T16" fmla="*/ 148936170 w 128"/>
                  <a:gd name="T17" fmla="*/ 906041348 h 120"/>
                  <a:gd name="T18" fmla="*/ 350440135 w 128"/>
                  <a:gd name="T19" fmla="*/ 985209894 h 120"/>
                  <a:gd name="T20" fmla="*/ 551944101 w 128"/>
                  <a:gd name="T21" fmla="*/ 906041348 h 120"/>
                  <a:gd name="T22" fmla="*/ 989991311 w 128"/>
                  <a:gd name="T23" fmla="*/ 431030070 h 120"/>
                  <a:gd name="T24" fmla="*/ 1051320406 w 128"/>
                  <a:gd name="T25" fmla="*/ 281489812 h 120"/>
                  <a:gd name="T26" fmla="*/ 989991311 w 128"/>
                  <a:gd name="T27" fmla="*/ 131946588 h 120"/>
                  <a:gd name="T28" fmla="*/ 841055141 w 128"/>
                  <a:gd name="T29" fmla="*/ 70371712 h 120"/>
                  <a:gd name="T30" fmla="*/ 692118971 w 128"/>
                  <a:gd name="T31" fmla="*/ 131946588 h 120"/>
                  <a:gd name="T32" fmla="*/ 254068802 w 128"/>
                  <a:gd name="T33" fmla="*/ 606960832 h 120"/>
                  <a:gd name="T34" fmla="*/ 254068802 w 128"/>
                  <a:gd name="T35" fmla="*/ 800482297 h 120"/>
                  <a:gd name="T36" fmla="*/ 350440135 w 128"/>
                  <a:gd name="T37" fmla="*/ 844466471 h 120"/>
                  <a:gd name="T38" fmla="*/ 350440135 w 128"/>
                  <a:gd name="T39" fmla="*/ 844466471 h 120"/>
                  <a:gd name="T40" fmla="*/ 446811469 w 128"/>
                  <a:gd name="T41" fmla="*/ 800482297 h 120"/>
                  <a:gd name="T42" fmla="*/ 876100339 w 128"/>
                  <a:gd name="T43" fmla="*/ 360658358 h 120"/>
                  <a:gd name="T44" fmla="*/ 919903875 w 128"/>
                  <a:gd name="T45" fmla="*/ 413436401 h 120"/>
                  <a:gd name="T46" fmla="*/ 499376305 w 128"/>
                  <a:gd name="T47" fmla="*/ 853263305 h 120"/>
                  <a:gd name="T48" fmla="*/ 350440135 w 128"/>
                  <a:gd name="T49" fmla="*/ 914838182 h 120"/>
                  <a:gd name="T50" fmla="*/ 350440135 w 128"/>
                  <a:gd name="T51" fmla="*/ 914838182 h 120"/>
                  <a:gd name="T52" fmla="*/ 201503966 w 128"/>
                  <a:gd name="T53" fmla="*/ 853263305 h 120"/>
                  <a:gd name="T54" fmla="*/ 201503966 w 128"/>
                  <a:gd name="T55" fmla="*/ 554179824 h 120"/>
                  <a:gd name="T56" fmla="*/ 639554135 w 128"/>
                  <a:gd name="T57" fmla="*/ 79168546 h 120"/>
                  <a:gd name="T58" fmla="*/ 841055141 w 128"/>
                  <a:gd name="T59" fmla="*/ 0 h 120"/>
                  <a:gd name="T60" fmla="*/ 1042559107 w 128"/>
                  <a:gd name="T61" fmla="*/ 79168546 h 120"/>
                  <a:gd name="T62" fmla="*/ 1121407841 w 128"/>
                  <a:gd name="T63" fmla="*/ 281489812 h 120"/>
                  <a:gd name="T64" fmla="*/ 1042559107 w 128"/>
                  <a:gd name="T65" fmla="*/ 483808112 h 120"/>
                  <a:gd name="T66" fmla="*/ 595747638 w 128"/>
                  <a:gd name="T67" fmla="*/ 950022555 h 120"/>
                  <a:gd name="T68" fmla="*/ 350440135 w 128"/>
                  <a:gd name="T69" fmla="*/ 1055581605 h 1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
                  <a:gd name="T106" fmla="*/ 0 h 120"/>
                  <a:gd name="T107" fmla="*/ 128 w 128"/>
                  <a:gd name="T108" fmla="*/ 120 h 1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矩形 97">
                <a:extLst>
                  <a:ext uri="{FF2B5EF4-FFF2-40B4-BE49-F238E27FC236}">
                    <a16:creationId xmlns:a16="http://schemas.microsoft.com/office/drawing/2014/main" id="{D693D52B-7D7A-448D-BA81-DD3DEDDD861B}"/>
                  </a:ext>
                </a:extLst>
              </p:cNvPr>
              <p:cNvSpPr>
                <a:spLocks noChangeArrowheads="1"/>
              </p:cNvSpPr>
              <p:nvPr/>
            </p:nvSpPr>
            <p:spPr bwMode="auto">
              <a:xfrm>
                <a:off x="462233" y="0"/>
                <a:ext cx="3503111" cy="5935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lnSpc>
                    <a:spcPct val="130000"/>
                  </a:lnSpc>
                  <a:spcBef>
                    <a:spcPts val="0"/>
                  </a:spcBef>
                  <a:buNone/>
                </a:pPr>
                <a:r>
                  <a:rPr lang="zh-CN" altLang="en-US" sz="1600" dirty="0">
                    <a:solidFill>
                      <a:srgbClr val="FFFFFF">
                        <a:lumMod val="50000"/>
                      </a:srgbClr>
                    </a:solidFill>
                    <a:latin typeface="字魂59号-创粗黑" panose="00000500000000000000" pitchFamily="2" charset="-122"/>
                    <a:ea typeface="字魂59号-创粗黑" panose="00000500000000000000" pitchFamily="2" charset="-122"/>
                    <a:sym typeface="字魂59号-创粗黑" panose="00000500000000000000" pitchFamily="2" charset="-122"/>
                  </a:rPr>
                  <a:t>您的内容打在这里，或者通过复制您的文本后，在此框中选择粘贴。</a:t>
                </a:r>
              </a:p>
            </p:txBody>
          </p:sp>
        </p:grpSp>
        <p:grpSp>
          <p:nvGrpSpPr>
            <p:cNvPr id="6" name="组合 99">
              <a:extLst>
                <a:ext uri="{FF2B5EF4-FFF2-40B4-BE49-F238E27FC236}">
                  <a16:creationId xmlns:a16="http://schemas.microsoft.com/office/drawing/2014/main" id="{089847F4-4E6A-4190-A8CB-186E64F2DE04}"/>
                </a:ext>
              </a:extLst>
            </p:cNvPr>
            <p:cNvGrpSpPr>
              <a:grpSpLocks/>
            </p:cNvGrpSpPr>
            <p:nvPr/>
          </p:nvGrpSpPr>
          <p:grpSpPr bwMode="auto">
            <a:xfrm>
              <a:off x="6621689" y="3771446"/>
              <a:ext cx="3952875" cy="593176"/>
              <a:chOff x="0" y="0"/>
              <a:chExt cx="3952717" cy="591439"/>
            </a:xfrm>
            <a:grpFill/>
          </p:grpSpPr>
          <p:grpSp>
            <p:nvGrpSpPr>
              <p:cNvPr id="23" name="组合 108">
                <a:extLst>
                  <a:ext uri="{FF2B5EF4-FFF2-40B4-BE49-F238E27FC236}">
                    <a16:creationId xmlns:a16="http://schemas.microsoft.com/office/drawing/2014/main" id="{A749BEF2-ED12-4646-A542-C8D4C3EDE48A}"/>
                  </a:ext>
                </a:extLst>
              </p:cNvPr>
              <p:cNvGrpSpPr>
                <a:grpSpLocks/>
              </p:cNvGrpSpPr>
              <p:nvPr/>
            </p:nvGrpSpPr>
            <p:grpSpPr bwMode="auto">
              <a:xfrm>
                <a:off x="0" y="53978"/>
                <a:ext cx="378868" cy="335242"/>
                <a:chOff x="0" y="0"/>
                <a:chExt cx="261938" cy="231776"/>
              </a:xfrm>
              <a:grpFill/>
            </p:grpSpPr>
            <p:sp>
              <p:nvSpPr>
                <p:cNvPr id="25" name="Freeform 11">
                  <a:extLst>
                    <a:ext uri="{FF2B5EF4-FFF2-40B4-BE49-F238E27FC236}">
                      <a16:creationId xmlns:a16="http://schemas.microsoft.com/office/drawing/2014/main" id="{FC3707B4-EE8F-4F8D-AF7A-F8C74606A7F5}"/>
                    </a:ext>
                  </a:extLst>
                </p:cNvPr>
                <p:cNvSpPr>
                  <a:spLocks noChangeArrowheads="1"/>
                </p:cNvSpPr>
                <p:nvPr/>
              </p:nvSpPr>
              <p:spPr bwMode="auto">
                <a:xfrm>
                  <a:off x="66675" y="52388"/>
                  <a:ext cx="57150" cy="98425"/>
                </a:xfrm>
                <a:custGeom>
                  <a:avLst/>
                  <a:gdLst>
                    <a:gd name="T0" fmla="*/ 90725625 w 36"/>
                    <a:gd name="T1" fmla="*/ 156249688 h 62"/>
                    <a:gd name="T2" fmla="*/ 25201563 w 36"/>
                    <a:gd name="T3" fmla="*/ 156249688 h 62"/>
                    <a:gd name="T4" fmla="*/ 25201563 w 36"/>
                    <a:gd name="T5" fmla="*/ 131048125 h 62"/>
                    <a:gd name="T6" fmla="*/ 63003113 w 36"/>
                    <a:gd name="T7" fmla="*/ 131048125 h 62"/>
                    <a:gd name="T8" fmla="*/ 63003113 w 36"/>
                    <a:gd name="T9" fmla="*/ 25201563 h 62"/>
                    <a:gd name="T10" fmla="*/ 0 w 36"/>
                    <a:gd name="T11" fmla="*/ 25201563 h 62"/>
                    <a:gd name="T12" fmla="*/ 0 w 36"/>
                    <a:gd name="T13" fmla="*/ 0 h 62"/>
                    <a:gd name="T14" fmla="*/ 90725625 w 36"/>
                    <a:gd name="T15" fmla="*/ 0 h 62"/>
                    <a:gd name="T16" fmla="*/ 90725625 w 36"/>
                    <a:gd name="T17" fmla="*/ 156249688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62"/>
                    <a:gd name="T29" fmla="*/ 36 w 3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12">
                  <a:extLst>
                    <a:ext uri="{FF2B5EF4-FFF2-40B4-BE49-F238E27FC236}">
                      <a16:creationId xmlns:a16="http://schemas.microsoft.com/office/drawing/2014/main" id="{58749101-0391-4BAE-9F2C-5A7FC5BD0170}"/>
                    </a:ext>
                  </a:extLst>
                </p:cNvPr>
                <p:cNvSpPr>
                  <a:spLocks noChangeArrowheads="1"/>
                </p:cNvSpPr>
                <p:nvPr/>
              </p:nvSpPr>
              <p:spPr bwMode="auto">
                <a:xfrm>
                  <a:off x="112713" y="0"/>
                  <a:ext cx="149225" cy="203200"/>
                </a:xfrm>
                <a:custGeom>
                  <a:avLst/>
                  <a:gdLst>
                    <a:gd name="T0" fmla="*/ 236894688 w 94"/>
                    <a:gd name="T1" fmla="*/ 322580000 h 128"/>
                    <a:gd name="T2" fmla="*/ 0 w 94"/>
                    <a:gd name="T3" fmla="*/ 239414050 h 128"/>
                    <a:gd name="T4" fmla="*/ 7559675 w 94"/>
                    <a:gd name="T5" fmla="*/ 214212488 h 128"/>
                    <a:gd name="T6" fmla="*/ 211693125 w 94"/>
                    <a:gd name="T7" fmla="*/ 284776863 h 128"/>
                    <a:gd name="T8" fmla="*/ 211693125 w 94"/>
                    <a:gd name="T9" fmla="*/ 37801550 h 128"/>
                    <a:gd name="T10" fmla="*/ 7559675 w 94"/>
                    <a:gd name="T11" fmla="*/ 108365925 h 128"/>
                    <a:gd name="T12" fmla="*/ 0 w 94"/>
                    <a:gd name="T13" fmla="*/ 83164363 h 128"/>
                    <a:gd name="T14" fmla="*/ 236894688 w 94"/>
                    <a:gd name="T15" fmla="*/ 0 h 128"/>
                    <a:gd name="T16" fmla="*/ 236894688 w 94"/>
                    <a:gd name="T17" fmla="*/ 322580000 h 1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
                    <a:gd name="T28" fmla="*/ 0 h 128"/>
                    <a:gd name="T29" fmla="*/ 94 w 94"/>
                    <a:gd name="T30" fmla="*/ 128 h 1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Freeform 13">
                  <a:extLst>
                    <a:ext uri="{FF2B5EF4-FFF2-40B4-BE49-F238E27FC236}">
                      <a16:creationId xmlns:a16="http://schemas.microsoft.com/office/drawing/2014/main" id="{FF79169D-075C-4A33-BB94-1FB7C5FD7CBB}"/>
                    </a:ext>
                  </a:extLst>
                </p:cNvPr>
                <p:cNvSpPr>
                  <a:spLocks noChangeArrowheads="1"/>
                </p:cNvSpPr>
                <p:nvPr/>
              </p:nvSpPr>
              <p:spPr bwMode="auto">
                <a:xfrm>
                  <a:off x="146050" y="50800"/>
                  <a:ext cx="77787" cy="42863"/>
                </a:xfrm>
                <a:custGeom>
                  <a:avLst/>
                  <a:gdLst>
                    <a:gd name="T0" fmla="*/ 5040280 w 49"/>
                    <a:gd name="T1" fmla="*/ 68045806 h 27"/>
                    <a:gd name="T2" fmla="*/ 0 w 49"/>
                    <a:gd name="T3" fmla="*/ 42843950 h 27"/>
                    <a:gd name="T4" fmla="*/ 115926442 w 49"/>
                    <a:gd name="T5" fmla="*/ 0 h 27"/>
                    <a:gd name="T6" fmla="*/ 123486069 w 49"/>
                    <a:gd name="T7" fmla="*/ 22682465 h 27"/>
                    <a:gd name="T8" fmla="*/ 5040280 w 49"/>
                    <a:gd name="T9" fmla="*/ 68045806 h 27"/>
                    <a:gd name="T10" fmla="*/ 0 60000 65536"/>
                    <a:gd name="T11" fmla="*/ 0 60000 65536"/>
                    <a:gd name="T12" fmla="*/ 0 60000 65536"/>
                    <a:gd name="T13" fmla="*/ 0 60000 65536"/>
                    <a:gd name="T14" fmla="*/ 0 60000 65536"/>
                    <a:gd name="T15" fmla="*/ 0 w 49"/>
                    <a:gd name="T16" fmla="*/ 0 h 27"/>
                    <a:gd name="T17" fmla="*/ 49 w 49"/>
                    <a:gd name="T18" fmla="*/ 27 h 27"/>
                  </a:gdLst>
                  <a:ahLst/>
                  <a:cxnLst>
                    <a:cxn ang="T10">
                      <a:pos x="T0" y="T1"/>
                    </a:cxn>
                    <a:cxn ang="T11">
                      <a:pos x="T2" y="T3"/>
                    </a:cxn>
                    <a:cxn ang="T12">
                      <a:pos x="T4" y="T5"/>
                    </a:cxn>
                    <a:cxn ang="T13">
                      <a:pos x="T6" y="T7"/>
                    </a:cxn>
                    <a:cxn ang="T14">
                      <a:pos x="T8" y="T9"/>
                    </a:cxn>
                  </a:cxnLst>
                  <a:rect l="T15" t="T16" r="T17" b="T18"/>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14">
                  <a:extLst>
                    <a:ext uri="{FF2B5EF4-FFF2-40B4-BE49-F238E27FC236}">
                      <a16:creationId xmlns:a16="http://schemas.microsoft.com/office/drawing/2014/main" id="{B3209CAC-955A-4BA4-8E45-AFF06BE22915}"/>
                    </a:ext>
                  </a:extLst>
                </p:cNvPr>
                <p:cNvSpPr>
                  <a:spLocks noEditPoints="1" noChangeArrowheads="1"/>
                </p:cNvSpPr>
                <p:nvPr/>
              </p:nvSpPr>
              <p:spPr bwMode="auto">
                <a:xfrm>
                  <a:off x="0" y="52388"/>
                  <a:ext cx="49212" cy="98425"/>
                </a:xfrm>
                <a:custGeom>
                  <a:avLst/>
                  <a:gdLst>
                    <a:gd name="T0" fmla="*/ 78123256 w 31"/>
                    <a:gd name="T1" fmla="*/ 156249688 h 62"/>
                    <a:gd name="T2" fmla="*/ 0 w 31"/>
                    <a:gd name="T3" fmla="*/ 156249688 h 62"/>
                    <a:gd name="T4" fmla="*/ 0 w 31"/>
                    <a:gd name="T5" fmla="*/ 0 h 62"/>
                    <a:gd name="T6" fmla="*/ 78123256 w 31"/>
                    <a:gd name="T7" fmla="*/ 0 h 62"/>
                    <a:gd name="T8" fmla="*/ 78123256 w 31"/>
                    <a:gd name="T9" fmla="*/ 156249688 h 62"/>
                    <a:gd name="T10" fmla="*/ 27720643 w 31"/>
                    <a:gd name="T11" fmla="*/ 131048125 h 62"/>
                    <a:gd name="T12" fmla="*/ 52921950 w 31"/>
                    <a:gd name="T13" fmla="*/ 131048125 h 62"/>
                    <a:gd name="T14" fmla="*/ 52921950 w 31"/>
                    <a:gd name="T15" fmla="*/ 25201563 h 62"/>
                    <a:gd name="T16" fmla="*/ 27720643 w 31"/>
                    <a:gd name="T17" fmla="*/ 25201563 h 62"/>
                    <a:gd name="T18" fmla="*/ 27720643 w 31"/>
                    <a:gd name="T19" fmla="*/ 131048125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62"/>
                    <a:gd name="T32" fmla="*/ 31 w 31"/>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Freeform 15">
                  <a:extLst>
                    <a:ext uri="{FF2B5EF4-FFF2-40B4-BE49-F238E27FC236}">
                      <a16:creationId xmlns:a16="http://schemas.microsoft.com/office/drawing/2014/main" id="{03CE68A4-E6CF-4473-9FE3-F581C9D62C9E}"/>
                    </a:ext>
                  </a:extLst>
                </p:cNvPr>
                <p:cNvSpPr>
                  <a:spLocks noChangeArrowheads="1"/>
                </p:cNvSpPr>
                <p:nvPr/>
              </p:nvSpPr>
              <p:spPr bwMode="auto">
                <a:xfrm>
                  <a:off x="33338" y="166688"/>
                  <a:ext cx="80962" cy="65088"/>
                </a:xfrm>
                <a:custGeom>
                  <a:avLst/>
                  <a:gdLst>
                    <a:gd name="T0" fmla="*/ 65548859 w 40"/>
                    <a:gd name="T1" fmla="*/ 132388992 h 32"/>
                    <a:gd name="T2" fmla="*/ 0 w 40"/>
                    <a:gd name="T3" fmla="*/ 66194496 h 32"/>
                    <a:gd name="T4" fmla="*/ 0 w 40"/>
                    <a:gd name="T5" fmla="*/ 0 h 32"/>
                    <a:gd name="T6" fmla="*/ 32773418 w 40"/>
                    <a:gd name="T7" fmla="*/ 0 h 32"/>
                    <a:gd name="T8" fmla="*/ 32773418 w 40"/>
                    <a:gd name="T9" fmla="*/ 66194496 h 32"/>
                    <a:gd name="T10" fmla="*/ 65548859 w 40"/>
                    <a:gd name="T11" fmla="*/ 99291744 h 32"/>
                    <a:gd name="T12" fmla="*/ 98322277 w 40"/>
                    <a:gd name="T13" fmla="*/ 66194496 h 32"/>
                    <a:gd name="T14" fmla="*/ 98322277 w 40"/>
                    <a:gd name="T15" fmla="*/ 0 h 32"/>
                    <a:gd name="T16" fmla="*/ 163871136 w 40"/>
                    <a:gd name="T17" fmla="*/ 0 h 32"/>
                    <a:gd name="T18" fmla="*/ 163871136 w 40"/>
                    <a:gd name="T19" fmla="*/ 33097248 h 32"/>
                    <a:gd name="T20" fmla="*/ 131097719 w 40"/>
                    <a:gd name="T21" fmla="*/ 33097248 h 32"/>
                    <a:gd name="T22" fmla="*/ 131097719 w 40"/>
                    <a:gd name="T23" fmla="*/ 66194496 h 32"/>
                    <a:gd name="T24" fmla="*/ 65548859 w 40"/>
                    <a:gd name="T25" fmla="*/ 132388992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
                    <a:gd name="T41" fmla="*/ 40 w 4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4" name="矩形 109">
                <a:extLst>
                  <a:ext uri="{FF2B5EF4-FFF2-40B4-BE49-F238E27FC236}">
                    <a16:creationId xmlns:a16="http://schemas.microsoft.com/office/drawing/2014/main" id="{56EBDB61-F72A-434D-A8CB-0BB8F241E5A1}"/>
                  </a:ext>
                </a:extLst>
              </p:cNvPr>
              <p:cNvSpPr>
                <a:spLocks noChangeArrowheads="1"/>
              </p:cNvSpPr>
              <p:nvPr/>
            </p:nvSpPr>
            <p:spPr bwMode="auto">
              <a:xfrm>
                <a:off x="449606" y="0"/>
                <a:ext cx="3503111" cy="5914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lnSpc>
                    <a:spcPct val="130000"/>
                  </a:lnSpc>
                  <a:spcBef>
                    <a:spcPts val="0"/>
                  </a:spcBef>
                  <a:buNone/>
                </a:pPr>
                <a:r>
                  <a:rPr lang="zh-CN" altLang="en-US" sz="1600" dirty="0">
                    <a:solidFill>
                      <a:srgbClr val="FFFFFF">
                        <a:lumMod val="50000"/>
                      </a:srgbClr>
                    </a:solidFill>
                    <a:latin typeface="字魂59号-创粗黑" panose="00000500000000000000" pitchFamily="2" charset="-122"/>
                    <a:ea typeface="字魂59号-创粗黑" panose="00000500000000000000" pitchFamily="2" charset="-122"/>
                    <a:sym typeface="字魂59号-创粗黑" panose="00000500000000000000" pitchFamily="2" charset="-122"/>
                  </a:rPr>
                  <a:t>您的内容打在这里，或者通过复制您的文本后，在此框中选择粘贴。</a:t>
                </a:r>
              </a:p>
            </p:txBody>
          </p:sp>
        </p:grpSp>
        <p:grpSp>
          <p:nvGrpSpPr>
            <p:cNvPr id="8" name="组合 116">
              <a:extLst>
                <a:ext uri="{FF2B5EF4-FFF2-40B4-BE49-F238E27FC236}">
                  <a16:creationId xmlns:a16="http://schemas.microsoft.com/office/drawing/2014/main" id="{4543FE9A-CC41-473B-AB36-14E914E7A1BF}"/>
                </a:ext>
              </a:extLst>
            </p:cNvPr>
            <p:cNvGrpSpPr>
              <a:grpSpLocks/>
            </p:cNvGrpSpPr>
            <p:nvPr/>
          </p:nvGrpSpPr>
          <p:grpSpPr bwMode="auto">
            <a:xfrm>
              <a:off x="6620102" y="3095171"/>
              <a:ext cx="3954462" cy="593176"/>
              <a:chOff x="0" y="0"/>
              <a:chExt cx="3953864" cy="593559"/>
            </a:xfrm>
            <a:grpFill/>
          </p:grpSpPr>
          <p:grpSp>
            <p:nvGrpSpPr>
              <p:cNvPr id="16" name="组合 125">
                <a:extLst>
                  <a:ext uri="{FF2B5EF4-FFF2-40B4-BE49-F238E27FC236}">
                    <a16:creationId xmlns:a16="http://schemas.microsoft.com/office/drawing/2014/main" id="{E8E85E8A-EF08-4F0A-8CBB-F3B94213DB8E}"/>
                  </a:ext>
                </a:extLst>
              </p:cNvPr>
              <p:cNvGrpSpPr>
                <a:grpSpLocks/>
              </p:cNvGrpSpPr>
              <p:nvPr/>
            </p:nvGrpSpPr>
            <p:grpSpPr bwMode="auto">
              <a:xfrm>
                <a:off x="0" y="33313"/>
                <a:ext cx="355907" cy="376572"/>
                <a:chOff x="0" y="0"/>
                <a:chExt cx="246063" cy="260350"/>
              </a:xfrm>
              <a:grpFill/>
            </p:grpSpPr>
            <p:sp>
              <p:nvSpPr>
                <p:cNvPr id="18" name="Rectangle 5">
                  <a:extLst>
                    <a:ext uri="{FF2B5EF4-FFF2-40B4-BE49-F238E27FC236}">
                      <a16:creationId xmlns:a16="http://schemas.microsoft.com/office/drawing/2014/main" id="{D7EED298-951C-44A2-993A-FA4BCB7F207E}"/>
                    </a:ext>
                  </a:extLst>
                </p:cNvPr>
                <p:cNvSpPr>
                  <a:spLocks noChangeArrowheads="1"/>
                </p:cNvSpPr>
                <p:nvPr/>
              </p:nvSpPr>
              <p:spPr bwMode="auto">
                <a:xfrm>
                  <a:off x="115888" y="39687"/>
                  <a:ext cx="15875" cy="163513"/>
                </a:xfrm>
                <a:prstGeom prst="rect">
                  <a:avLst/>
                </a:pr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Freeform 6">
                  <a:extLst>
                    <a:ext uri="{FF2B5EF4-FFF2-40B4-BE49-F238E27FC236}">
                      <a16:creationId xmlns:a16="http://schemas.microsoft.com/office/drawing/2014/main" id="{1F08E5F9-092A-4D71-8AA5-50CF85B0F53D}"/>
                    </a:ext>
                  </a:extLst>
                </p:cNvPr>
                <p:cNvSpPr>
                  <a:spLocks noChangeArrowheads="1"/>
                </p:cNvSpPr>
                <p:nvPr/>
              </p:nvSpPr>
              <p:spPr bwMode="auto">
                <a:xfrm>
                  <a:off x="0" y="220662"/>
                  <a:ext cx="131762" cy="39688"/>
                </a:xfrm>
                <a:custGeom>
                  <a:avLst/>
                  <a:gdLst>
                    <a:gd name="T0" fmla="*/ 271269135 w 64"/>
                    <a:gd name="T1" fmla="*/ 78756867 h 20"/>
                    <a:gd name="T2" fmla="*/ 237361008 w 64"/>
                    <a:gd name="T3" fmla="*/ 78756867 h 20"/>
                    <a:gd name="T4" fmla="*/ 186496758 w 64"/>
                    <a:gd name="T5" fmla="*/ 31502350 h 20"/>
                    <a:gd name="T6" fmla="*/ 0 w 64"/>
                    <a:gd name="T7" fmla="*/ 31502350 h 20"/>
                    <a:gd name="T8" fmla="*/ 0 w 64"/>
                    <a:gd name="T9" fmla="*/ 0 h 20"/>
                    <a:gd name="T10" fmla="*/ 186496758 w 64"/>
                    <a:gd name="T11" fmla="*/ 0 h 20"/>
                    <a:gd name="T12" fmla="*/ 271269135 w 64"/>
                    <a:gd name="T13" fmla="*/ 78756867 h 20"/>
                    <a:gd name="T14" fmla="*/ 0 60000 65536"/>
                    <a:gd name="T15" fmla="*/ 0 60000 65536"/>
                    <a:gd name="T16" fmla="*/ 0 60000 65536"/>
                    <a:gd name="T17" fmla="*/ 0 60000 65536"/>
                    <a:gd name="T18" fmla="*/ 0 60000 65536"/>
                    <a:gd name="T19" fmla="*/ 0 60000 65536"/>
                    <a:gd name="T20" fmla="*/ 0 60000 65536"/>
                    <a:gd name="T21" fmla="*/ 0 w 64"/>
                    <a:gd name="T22" fmla="*/ 0 h 20"/>
                    <a:gd name="T23" fmla="*/ 64 w 64"/>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7">
                  <a:extLst>
                    <a:ext uri="{FF2B5EF4-FFF2-40B4-BE49-F238E27FC236}">
                      <a16:creationId xmlns:a16="http://schemas.microsoft.com/office/drawing/2014/main" id="{14F00E05-18DA-4695-AEB8-6BB52C4AE69A}"/>
                    </a:ext>
                  </a:extLst>
                </p:cNvPr>
                <p:cNvSpPr>
                  <a:spLocks noChangeArrowheads="1"/>
                </p:cNvSpPr>
                <p:nvPr/>
              </p:nvSpPr>
              <p:spPr bwMode="auto">
                <a:xfrm>
                  <a:off x="115888" y="220662"/>
                  <a:ext cx="130175" cy="39688"/>
                </a:xfrm>
                <a:custGeom>
                  <a:avLst/>
                  <a:gdLst>
                    <a:gd name="T0" fmla="*/ 33096994 w 64"/>
                    <a:gd name="T1" fmla="*/ 78756867 h 20"/>
                    <a:gd name="T2" fmla="*/ 0 w 64"/>
                    <a:gd name="T3" fmla="*/ 78756867 h 20"/>
                    <a:gd name="T4" fmla="*/ 82742484 w 64"/>
                    <a:gd name="T5" fmla="*/ 0 h 20"/>
                    <a:gd name="T6" fmla="*/ 264773916 w 64"/>
                    <a:gd name="T7" fmla="*/ 0 h 20"/>
                    <a:gd name="T8" fmla="*/ 264773916 w 64"/>
                    <a:gd name="T9" fmla="*/ 31502350 h 20"/>
                    <a:gd name="T10" fmla="*/ 82742484 w 64"/>
                    <a:gd name="T11" fmla="*/ 31502350 h 20"/>
                    <a:gd name="T12" fmla="*/ 33096994 w 64"/>
                    <a:gd name="T13" fmla="*/ 78756867 h 20"/>
                    <a:gd name="T14" fmla="*/ 0 60000 65536"/>
                    <a:gd name="T15" fmla="*/ 0 60000 65536"/>
                    <a:gd name="T16" fmla="*/ 0 60000 65536"/>
                    <a:gd name="T17" fmla="*/ 0 60000 65536"/>
                    <a:gd name="T18" fmla="*/ 0 60000 65536"/>
                    <a:gd name="T19" fmla="*/ 0 60000 65536"/>
                    <a:gd name="T20" fmla="*/ 0 60000 65536"/>
                    <a:gd name="T21" fmla="*/ 0 w 64"/>
                    <a:gd name="T22" fmla="*/ 0 h 20"/>
                    <a:gd name="T23" fmla="*/ 64 w 64"/>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Freeform 8">
                  <a:extLst>
                    <a:ext uri="{FF2B5EF4-FFF2-40B4-BE49-F238E27FC236}">
                      <a16:creationId xmlns:a16="http://schemas.microsoft.com/office/drawing/2014/main" id="{06BF4E7B-9B26-4431-B490-C2B63BF5B837}"/>
                    </a:ext>
                  </a:extLst>
                </p:cNvPr>
                <p:cNvSpPr>
                  <a:spLocks noChangeArrowheads="1"/>
                </p:cNvSpPr>
                <p:nvPr/>
              </p:nvSpPr>
              <p:spPr bwMode="auto">
                <a:xfrm>
                  <a:off x="0" y="0"/>
                  <a:ext cx="131762" cy="203200"/>
                </a:xfrm>
                <a:custGeom>
                  <a:avLst/>
                  <a:gdLst>
                    <a:gd name="T0" fmla="*/ 203450822 w 64"/>
                    <a:gd name="T1" fmla="*/ 412902400 h 100"/>
                    <a:gd name="T2" fmla="*/ 0 w 64"/>
                    <a:gd name="T3" fmla="*/ 412902400 h 100"/>
                    <a:gd name="T4" fmla="*/ 0 w 64"/>
                    <a:gd name="T5" fmla="*/ 0 h 100"/>
                    <a:gd name="T6" fmla="*/ 186496758 w 64"/>
                    <a:gd name="T7" fmla="*/ 0 h 100"/>
                    <a:gd name="T8" fmla="*/ 271269135 w 64"/>
                    <a:gd name="T9" fmla="*/ 82580480 h 100"/>
                    <a:gd name="T10" fmla="*/ 237361008 w 64"/>
                    <a:gd name="T11" fmla="*/ 82580480 h 100"/>
                    <a:gd name="T12" fmla="*/ 186496758 w 64"/>
                    <a:gd name="T13" fmla="*/ 33032192 h 100"/>
                    <a:gd name="T14" fmla="*/ 33908127 w 64"/>
                    <a:gd name="T15" fmla="*/ 33032192 h 100"/>
                    <a:gd name="T16" fmla="*/ 33908127 w 64"/>
                    <a:gd name="T17" fmla="*/ 379870208 h 100"/>
                    <a:gd name="T18" fmla="*/ 203450822 w 64"/>
                    <a:gd name="T19" fmla="*/ 379870208 h 100"/>
                    <a:gd name="T20" fmla="*/ 203450822 w 64"/>
                    <a:gd name="T21" fmla="*/ 412902400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100"/>
                    <a:gd name="T35" fmla="*/ 64 w 64"/>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Freeform 9">
                  <a:extLst>
                    <a:ext uri="{FF2B5EF4-FFF2-40B4-BE49-F238E27FC236}">
                      <a16:creationId xmlns:a16="http://schemas.microsoft.com/office/drawing/2014/main" id="{D6E05604-689D-4B32-859C-54340A4B3FCF}"/>
                    </a:ext>
                  </a:extLst>
                </p:cNvPr>
                <p:cNvSpPr>
                  <a:spLocks noChangeArrowheads="1"/>
                </p:cNvSpPr>
                <p:nvPr/>
              </p:nvSpPr>
              <p:spPr bwMode="auto">
                <a:xfrm>
                  <a:off x="115888" y="0"/>
                  <a:ext cx="130175" cy="203200"/>
                </a:xfrm>
                <a:custGeom>
                  <a:avLst/>
                  <a:gdLst>
                    <a:gd name="T0" fmla="*/ 264773916 w 64"/>
                    <a:gd name="T1" fmla="*/ 412902400 h 100"/>
                    <a:gd name="T2" fmla="*/ 66193988 w 64"/>
                    <a:gd name="T3" fmla="*/ 412902400 h 100"/>
                    <a:gd name="T4" fmla="*/ 66193988 w 64"/>
                    <a:gd name="T5" fmla="*/ 379870208 h 100"/>
                    <a:gd name="T6" fmla="*/ 231676922 w 64"/>
                    <a:gd name="T7" fmla="*/ 379870208 h 100"/>
                    <a:gd name="T8" fmla="*/ 231676922 w 64"/>
                    <a:gd name="T9" fmla="*/ 33032192 h 100"/>
                    <a:gd name="T10" fmla="*/ 82742484 w 64"/>
                    <a:gd name="T11" fmla="*/ 33032192 h 100"/>
                    <a:gd name="T12" fmla="*/ 33096994 w 64"/>
                    <a:gd name="T13" fmla="*/ 82580480 h 100"/>
                    <a:gd name="T14" fmla="*/ 0 w 64"/>
                    <a:gd name="T15" fmla="*/ 82580480 h 100"/>
                    <a:gd name="T16" fmla="*/ 82742484 w 64"/>
                    <a:gd name="T17" fmla="*/ 0 h 100"/>
                    <a:gd name="T18" fmla="*/ 264773916 w 64"/>
                    <a:gd name="T19" fmla="*/ 0 h 100"/>
                    <a:gd name="T20" fmla="*/ 264773916 w 64"/>
                    <a:gd name="T21" fmla="*/ 412902400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100"/>
                    <a:gd name="T35" fmla="*/ 64 w 64"/>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solidFill>
                  <a:srgbClr val="92D05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7" name="矩形 126">
                <a:extLst>
                  <a:ext uri="{FF2B5EF4-FFF2-40B4-BE49-F238E27FC236}">
                    <a16:creationId xmlns:a16="http://schemas.microsoft.com/office/drawing/2014/main" id="{6BC0D684-FFA8-4AC2-B35D-623FDDBD9B5F}"/>
                  </a:ext>
                </a:extLst>
              </p:cNvPr>
              <p:cNvSpPr>
                <a:spLocks noChangeArrowheads="1"/>
              </p:cNvSpPr>
              <p:nvPr/>
            </p:nvSpPr>
            <p:spPr bwMode="auto">
              <a:xfrm>
                <a:off x="450753" y="0"/>
                <a:ext cx="3503111" cy="5935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lnSpc>
                    <a:spcPct val="130000"/>
                  </a:lnSpc>
                  <a:spcBef>
                    <a:spcPts val="0"/>
                  </a:spcBef>
                  <a:buNone/>
                </a:pPr>
                <a:r>
                  <a:rPr lang="zh-CN" altLang="en-US" sz="1600" dirty="0">
                    <a:solidFill>
                      <a:srgbClr val="FFFFFF">
                        <a:lumMod val="50000"/>
                      </a:srgbClr>
                    </a:solidFill>
                    <a:latin typeface="字魂59号-创粗黑" panose="00000500000000000000" pitchFamily="2" charset="-122"/>
                    <a:ea typeface="字魂59号-创粗黑" panose="00000500000000000000" pitchFamily="2" charset="-122"/>
                    <a:sym typeface="字魂59号-创粗黑" panose="00000500000000000000" pitchFamily="2" charset="-122"/>
                  </a:rPr>
                  <a:t>您的内容打在这里，或者通过复制您的文本后，在此框中选择粘贴。</a:t>
                </a:r>
              </a:p>
            </p:txBody>
          </p:sp>
        </p:grpSp>
        <p:grpSp>
          <p:nvGrpSpPr>
            <p:cNvPr id="9" name="组合 133">
              <a:extLst>
                <a:ext uri="{FF2B5EF4-FFF2-40B4-BE49-F238E27FC236}">
                  <a16:creationId xmlns:a16="http://schemas.microsoft.com/office/drawing/2014/main" id="{BACE48B3-A63B-4F50-9CE0-A4BBB46FC2BE}"/>
                </a:ext>
              </a:extLst>
            </p:cNvPr>
            <p:cNvGrpSpPr>
              <a:grpSpLocks/>
            </p:cNvGrpSpPr>
            <p:nvPr/>
          </p:nvGrpSpPr>
          <p:grpSpPr bwMode="auto">
            <a:xfrm>
              <a:off x="6613752" y="2417309"/>
              <a:ext cx="3960812" cy="593176"/>
              <a:chOff x="0" y="0"/>
              <a:chExt cx="3960750" cy="593559"/>
            </a:xfrm>
            <a:grpFill/>
          </p:grpSpPr>
          <p:grpSp>
            <p:nvGrpSpPr>
              <p:cNvPr id="10" name="组合 142">
                <a:extLst>
                  <a:ext uri="{FF2B5EF4-FFF2-40B4-BE49-F238E27FC236}">
                    <a16:creationId xmlns:a16="http://schemas.microsoft.com/office/drawing/2014/main" id="{38833AC9-9D57-4DA4-A01F-17A6121FE556}"/>
                  </a:ext>
                </a:extLst>
              </p:cNvPr>
              <p:cNvGrpSpPr>
                <a:grpSpLocks/>
              </p:cNvGrpSpPr>
              <p:nvPr/>
            </p:nvGrpSpPr>
            <p:grpSpPr bwMode="auto">
              <a:xfrm>
                <a:off x="0" y="35609"/>
                <a:ext cx="371979" cy="371980"/>
                <a:chOff x="0" y="0"/>
                <a:chExt cx="257175" cy="257176"/>
              </a:xfrm>
              <a:grpFill/>
            </p:grpSpPr>
            <p:sp>
              <p:nvSpPr>
                <p:cNvPr id="12" name="Freeform 16">
                  <a:extLst>
                    <a:ext uri="{FF2B5EF4-FFF2-40B4-BE49-F238E27FC236}">
                      <a16:creationId xmlns:a16="http://schemas.microsoft.com/office/drawing/2014/main" id="{6E3A6CBC-6E27-43F5-88B3-074149A5FB12}"/>
                    </a:ext>
                  </a:extLst>
                </p:cNvPr>
                <p:cNvSpPr>
                  <a:spLocks noChangeArrowheads="1"/>
                </p:cNvSpPr>
                <p:nvPr/>
              </p:nvSpPr>
              <p:spPr bwMode="auto">
                <a:xfrm>
                  <a:off x="30162" y="150813"/>
                  <a:ext cx="195262" cy="106363"/>
                </a:xfrm>
                <a:custGeom>
                  <a:avLst/>
                  <a:gdLst>
                    <a:gd name="T0" fmla="*/ 309977631 w 123"/>
                    <a:gd name="T1" fmla="*/ 168852056 h 67"/>
                    <a:gd name="T2" fmla="*/ 0 w 123"/>
                    <a:gd name="T3" fmla="*/ 168852056 h 67"/>
                    <a:gd name="T4" fmla="*/ 0 w 123"/>
                    <a:gd name="T5" fmla="*/ 0 h 67"/>
                    <a:gd name="T6" fmla="*/ 25201498 w 123"/>
                    <a:gd name="T7" fmla="*/ 0 h 67"/>
                    <a:gd name="T8" fmla="*/ 25201498 w 123"/>
                    <a:gd name="T9" fmla="*/ 143650375 h 67"/>
                    <a:gd name="T10" fmla="*/ 284776133 w 123"/>
                    <a:gd name="T11" fmla="*/ 143650375 h 67"/>
                    <a:gd name="T12" fmla="*/ 284776133 w 123"/>
                    <a:gd name="T13" fmla="*/ 0 h 67"/>
                    <a:gd name="T14" fmla="*/ 309977631 w 123"/>
                    <a:gd name="T15" fmla="*/ 0 h 67"/>
                    <a:gd name="T16" fmla="*/ 309977631 w 123"/>
                    <a:gd name="T17" fmla="*/ 168852056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67"/>
                    <a:gd name="T29" fmla="*/ 123 w 123"/>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17">
                  <a:extLst>
                    <a:ext uri="{FF2B5EF4-FFF2-40B4-BE49-F238E27FC236}">
                      <a16:creationId xmlns:a16="http://schemas.microsoft.com/office/drawing/2014/main" id="{8346E959-3041-4D2C-834D-41B09F55B58A}"/>
                    </a:ext>
                  </a:extLst>
                </p:cNvPr>
                <p:cNvSpPr>
                  <a:spLocks noChangeArrowheads="1"/>
                </p:cNvSpPr>
                <p:nvPr/>
              </p:nvSpPr>
              <p:spPr bwMode="auto">
                <a:xfrm>
                  <a:off x="0" y="0"/>
                  <a:ext cx="257175" cy="149225"/>
                </a:xfrm>
                <a:custGeom>
                  <a:avLst/>
                  <a:gdLst>
                    <a:gd name="T0" fmla="*/ 388104063 w 162"/>
                    <a:gd name="T1" fmla="*/ 236894688 h 94"/>
                    <a:gd name="T2" fmla="*/ 204133450 w 162"/>
                    <a:gd name="T3" fmla="*/ 37801550 h 94"/>
                    <a:gd name="T4" fmla="*/ 17640300 w 162"/>
                    <a:gd name="T5" fmla="*/ 236894688 h 94"/>
                    <a:gd name="T6" fmla="*/ 0 w 162"/>
                    <a:gd name="T7" fmla="*/ 216733438 h 94"/>
                    <a:gd name="T8" fmla="*/ 204133450 w 162"/>
                    <a:gd name="T9" fmla="*/ 0 h 94"/>
                    <a:gd name="T10" fmla="*/ 408265313 w 162"/>
                    <a:gd name="T11" fmla="*/ 216733438 h 94"/>
                    <a:gd name="T12" fmla="*/ 388104063 w 162"/>
                    <a:gd name="T13" fmla="*/ 236894688 h 94"/>
                    <a:gd name="T14" fmla="*/ 0 60000 65536"/>
                    <a:gd name="T15" fmla="*/ 0 60000 65536"/>
                    <a:gd name="T16" fmla="*/ 0 60000 65536"/>
                    <a:gd name="T17" fmla="*/ 0 60000 65536"/>
                    <a:gd name="T18" fmla="*/ 0 60000 65536"/>
                    <a:gd name="T19" fmla="*/ 0 60000 65536"/>
                    <a:gd name="T20" fmla="*/ 0 60000 65536"/>
                    <a:gd name="T21" fmla="*/ 0 w 162"/>
                    <a:gd name="T22" fmla="*/ 0 h 94"/>
                    <a:gd name="T23" fmla="*/ 162 w 162"/>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Freeform 18">
                  <a:extLst>
                    <a:ext uri="{FF2B5EF4-FFF2-40B4-BE49-F238E27FC236}">
                      <a16:creationId xmlns:a16="http://schemas.microsoft.com/office/drawing/2014/main" id="{DA6EA703-32D4-48A7-B7A6-7B358B4B461A}"/>
                    </a:ext>
                  </a:extLst>
                </p:cNvPr>
                <p:cNvSpPr>
                  <a:spLocks noChangeArrowheads="1"/>
                </p:cNvSpPr>
                <p:nvPr/>
              </p:nvSpPr>
              <p:spPr bwMode="auto">
                <a:xfrm>
                  <a:off x="95250" y="150813"/>
                  <a:ext cx="65087" cy="73025"/>
                </a:xfrm>
                <a:custGeom>
                  <a:avLst/>
                  <a:gdLst>
                    <a:gd name="T0" fmla="*/ 103324819 w 41"/>
                    <a:gd name="T1" fmla="*/ 115927188 h 46"/>
                    <a:gd name="T2" fmla="*/ 78123450 w 41"/>
                    <a:gd name="T3" fmla="*/ 115927188 h 46"/>
                    <a:gd name="T4" fmla="*/ 78123450 w 41"/>
                    <a:gd name="T5" fmla="*/ 25201563 h 46"/>
                    <a:gd name="T6" fmla="*/ 25201369 w 41"/>
                    <a:gd name="T7" fmla="*/ 25201563 h 46"/>
                    <a:gd name="T8" fmla="*/ 25201369 w 41"/>
                    <a:gd name="T9" fmla="*/ 115927188 h 46"/>
                    <a:gd name="T10" fmla="*/ 0 w 41"/>
                    <a:gd name="T11" fmla="*/ 115927188 h 46"/>
                    <a:gd name="T12" fmla="*/ 0 w 41"/>
                    <a:gd name="T13" fmla="*/ 0 h 46"/>
                    <a:gd name="T14" fmla="*/ 103324819 w 41"/>
                    <a:gd name="T15" fmla="*/ 0 h 46"/>
                    <a:gd name="T16" fmla="*/ 103324819 w 41"/>
                    <a:gd name="T17" fmla="*/ 115927188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6"/>
                    <a:gd name="T29" fmla="*/ 41 w 41"/>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Freeform 19">
                  <a:extLst>
                    <a:ext uri="{FF2B5EF4-FFF2-40B4-BE49-F238E27FC236}">
                      <a16:creationId xmlns:a16="http://schemas.microsoft.com/office/drawing/2014/main" id="{E070E397-1AF7-415A-98B8-522A52419FDC}"/>
                    </a:ext>
                  </a:extLst>
                </p:cNvPr>
                <p:cNvSpPr>
                  <a:spLocks noEditPoints="1" noChangeArrowheads="1"/>
                </p:cNvSpPr>
                <p:nvPr/>
              </p:nvSpPr>
              <p:spPr bwMode="auto">
                <a:xfrm>
                  <a:off x="95250" y="69850"/>
                  <a:ext cx="65087" cy="65088"/>
                </a:xfrm>
                <a:custGeom>
                  <a:avLst/>
                  <a:gdLst>
                    <a:gd name="T0" fmla="*/ 66193479 w 32"/>
                    <a:gd name="T1" fmla="*/ 132388992 h 32"/>
                    <a:gd name="T2" fmla="*/ 0 w 32"/>
                    <a:gd name="T3" fmla="*/ 66194496 h 32"/>
                    <a:gd name="T4" fmla="*/ 66193479 w 32"/>
                    <a:gd name="T5" fmla="*/ 0 h 32"/>
                    <a:gd name="T6" fmla="*/ 132384924 w 32"/>
                    <a:gd name="T7" fmla="*/ 66194496 h 32"/>
                    <a:gd name="T8" fmla="*/ 66193479 w 32"/>
                    <a:gd name="T9" fmla="*/ 132388992 h 32"/>
                    <a:gd name="T10" fmla="*/ 66193479 w 32"/>
                    <a:gd name="T11" fmla="*/ 33097248 h 32"/>
                    <a:gd name="T12" fmla="*/ 33096740 w 32"/>
                    <a:gd name="T13" fmla="*/ 66194496 h 32"/>
                    <a:gd name="T14" fmla="*/ 66193479 w 32"/>
                    <a:gd name="T15" fmla="*/ 99291744 h 32"/>
                    <a:gd name="T16" fmla="*/ 99288185 w 32"/>
                    <a:gd name="T17" fmla="*/ 66194496 h 32"/>
                    <a:gd name="T18" fmla="*/ 66193479 w 32"/>
                    <a:gd name="T19" fmla="*/ 33097248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1" name="矩形 143">
                <a:extLst>
                  <a:ext uri="{FF2B5EF4-FFF2-40B4-BE49-F238E27FC236}">
                    <a16:creationId xmlns:a16="http://schemas.microsoft.com/office/drawing/2014/main" id="{70044BEC-85FF-4E55-BB34-CF2D20F041AD}"/>
                  </a:ext>
                </a:extLst>
              </p:cNvPr>
              <p:cNvSpPr>
                <a:spLocks noChangeArrowheads="1"/>
              </p:cNvSpPr>
              <p:nvPr/>
            </p:nvSpPr>
            <p:spPr bwMode="auto">
              <a:xfrm>
                <a:off x="457639" y="0"/>
                <a:ext cx="3503111" cy="5935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30000"/>
                  </a:lnSpc>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您的内容打在这里，或者通过复制您的文本后，在此框中选择粘贴。</a:t>
                </a:r>
              </a:p>
            </p:txBody>
          </p:sp>
        </p:grpSp>
      </p:grpSp>
      <p:grpSp>
        <p:nvGrpSpPr>
          <p:cNvPr id="32" name="组合 31">
            <a:extLst>
              <a:ext uri="{FF2B5EF4-FFF2-40B4-BE49-F238E27FC236}">
                <a16:creationId xmlns:a16="http://schemas.microsoft.com/office/drawing/2014/main" id="{230C7358-E653-4DE5-A1CA-F9367971C075}"/>
              </a:ext>
            </a:extLst>
          </p:cNvPr>
          <p:cNvGrpSpPr/>
          <p:nvPr/>
        </p:nvGrpSpPr>
        <p:grpSpPr>
          <a:xfrm>
            <a:off x="1538514" y="2267929"/>
            <a:ext cx="3969067" cy="3575499"/>
            <a:chOff x="3211191" y="2064296"/>
            <a:chExt cx="2641600" cy="2379662"/>
          </a:xfrm>
          <a:solidFill>
            <a:srgbClr val="92D051"/>
          </a:solidFill>
        </p:grpSpPr>
        <p:sp>
          <p:nvSpPr>
            <p:cNvPr id="33" name="Freeform 8">
              <a:extLst>
                <a:ext uri="{FF2B5EF4-FFF2-40B4-BE49-F238E27FC236}">
                  <a16:creationId xmlns:a16="http://schemas.microsoft.com/office/drawing/2014/main" id="{44CC4C38-668F-449B-970F-5AA7523AF398}"/>
                </a:ext>
              </a:extLst>
            </p:cNvPr>
            <p:cNvSpPr>
              <a:spLocks/>
            </p:cNvSpPr>
            <p:nvPr/>
          </p:nvSpPr>
          <p:spPr bwMode="auto">
            <a:xfrm>
              <a:off x="3211191" y="2064296"/>
              <a:ext cx="1158875" cy="1128712"/>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6" y="0"/>
                    <a:pt x="637" y="0"/>
                    <a:pt x="637" y="0"/>
                  </a:cubicBezTo>
                  <a:cubicBezTo>
                    <a:pt x="637"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path>
              </a:pathLst>
            </a:custGeom>
            <a:solidFill>
              <a:srgbClr val="0170C1"/>
            </a:solidFill>
            <a:ln>
              <a:no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200" b="0" i="0" u="none" strike="noStrike" kern="0" cap="none" spc="0" normalizeH="0" baseline="0" noProof="0" dirty="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03</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200" b="0" i="0" u="none" strike="noStrike" kern="0" cap="none" spc="0" normalizeH="0" baseline="0" noProof="0" dirty="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9">
              <a:extLst>
                <a:ext uri="{FF2B5EF4-FFF2-40B4-BE49-F238E27FC236}">
                  <a16:creationId xmlns:a16="http://schemas.microsoft.com/office/drawing/2014/main" id="{F9DE02AF-427C-495C-9DD1-C9CB29C1F9D8}"/>
                </a:ext>
              </a:extLst>
            </p:cNvPr>
            <p:cNvSpPr>
              <a:spLocks/>
            </p:cNvSpPr>
            <p:nvPr/>
          </p:nvSpPr>
          <p:spPr bwMode="auto">
            <a:xfrm>
              <a:off x="3211191" y="3021558"/>
              <a:ext cx="1158875" cy="1128713"/>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6" y="0"/>
                    <a:pt x="637" y="0"/>
                    <a:pt x="637" y="0"/>
                  </a:cubicBezTo>
                  <a:cubicBezTo>
                    <a:pt x="637"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path>
              </a:pathLst>
            </a:custGeom>
            <a:grpFill/>
            <a:ln>
              <a:no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600" b="0" i="0" u="none" strike="noStrike" kern="0" cap="none" spc="0" normalizeH="0" baseline="0" noProof="0" dirty="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01</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600" b="0" i="0" u="none" strike="noStrike" kern="0" cap="none" spc="0" normalizeH="0" baseline="0" noProof="0" dirty="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Freeform 10">
              <a:extLst>
                <a:ext uri="{FF2B5EF4-FFF2-40B4-BE49-F238E27FC236}">
                  <a16:creationId xmlns:a16="http://schemas.microsoft.com/office/drawing/2014/main" id="{2786B902-A8CB-4941-BC93-C1BBB4CBEF18}"/>
                </a:ext>
              </a:extLst>
            </p:cNvPr>
            <p:cNvSpPr>
              <a:spLocks/>
            </p:cNvSpPr>
            <p:nvPr/>
          </p:nvSpPr>
          <p:spPr bwMode="auto">
            <a:xfrm>
              <a:off x="4392291" y="3023146"/>
              <a:ext cx="1460500" cy="1420812"/>
            </a:xfrm>
            <a:custGeom>
              <a:avLst/>
              <a:gdLst>
                <a:gd name="T0" fmla="*/ 1020384 w 1151"/>
                <a:gd name="T1" fmla="*/ 0 h 926"/>
                <a:gd name="T2" fmla="*/ 442928 w 1151"/>
                <a:gd name="T3" fmla="*/ 0 h 926"/>
                <a:gd name="T4" fmla="*/ 441659 w 1151"/>
                <a:gd name="T5" fmla="*/ 0 h 926"/>
                <a:gd name="T6" fmla="*/ 440390 w 1151"/>
                <a:gd name="T7" fmla="*/ 0 h 926"/>
                <a:gd name="T8" fmla="*/ 3807 w 1151"/>
                <a:gd name="T9" fmla="*/ 529890 h 926"/>
                <a:gd name="T10" fmla="*/ 0 w 1151"/>
                <a:gd name="T11" fmla="*/ 1422256 h 926"/>
                <a:gd name="T12" fmla="*/ 378202 w 1151"/>
                <a:gd name="T13" fmla="*/ 1079747 h 926"/>
                <a:gd name="T14" fmla="*/ 1020384 w 1151"/>
                <a:gd name="T15" fmla="*/ 1064388 h 926"/>
                <a:gd name="T16" fmla="*/ 1460774 w 1151"/>
                <a:gd name="T17" fmla="*/ 532962 h 926"/>
                <a:gd name="T18" fmla="*/ 1020384 w 1151"/>
                <a:gd name="T19" fmla="*/ 0 h 9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1"/>
                <a:gd name="T31" fmla="*/ 0 h 926"/>
                <a:gd name="T32" fmla="*/ 1151 w 1151"/>
                <a:gd name="T33" fmla="*/ 926 h 9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1" h="926">
                  <a:moveTo>
                    <a:pt x="804" y="0"/>
                  </a:moveTo>
                  <a:cubicBezTo>
                    <a:pt x="349" y="0"/>
                    <a:pt x="349" y="0"/>
                    <a:pt x="349" y="0"/>
                  </a:cubicBezTo>
                  <a:cubicBezTo>
                    <a:pt x="349" y="0"/>
                    <a:pt x="348" y="0"/>
                    <a:pt x="348" y="0"/>
                  </a:cubicBezTo>
                  <a:cubicBezTo>
                    <a:pt x="348" y="0"/>
                    <a:pt x="347" y="0"/>
                    <a:pt x="347" y="0"/>
                  </a:cubicBezTo>
                  <a:cubicBezTo>
                    <a:pt x="157" y="0"/>
                    <a:pt x="3" y="154"/>
                    <a:pt x="3" y="345"/>
                  </a:cubicBezTo>
                  <a:cubicBezTo>
                    <a:pt x="3" y="535"/>
                    <a:pt x="0" y="926"/>
                    <a:pt x="0" y="926"/>
                  </a:cubicBezTo>
                  <a:cubicBezTo>
                    <a:pt x="0" y="926"/>
                    <a:pt x="88" y="734"/>
                    <a:pt x="298" y="703"/>
                  </a:cubicBezTo>
                  <a:cubicBezTo>
                    <a:pt x="325" y="699"/>
                    <a:pt x="804" y="693"/>
                    <a:pt x="804" y="693"/>
                  </a:cubicBezTo>
                  <a:cubicBezTo>
                    <a:pt x="996" y="693"/>
                    <a:pt x="1151" y="538"/>
                    <a:pt x="1151" y="347"/>
                  </a:cubicBezTo>
                  <a:cubicBezTo>
                    <a:pt x="1151" y="155"/>
                    <a:pt x="996" y="0"/>
                    <a:pt x="804" y="0"/>
                  </a:cubicBezTo>
                </a:path>
              </a:pathLst>
            </a:custGeom>
            <a:solidFill>
              <a:srgbClr val="0170C1"/>
            </a:solidFill>
            <a:ln>
              <a:no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3000" b="0" i="0" u="none" strike="noStrike" kern="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02</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3000" b="0" i="0" u="none" strike="noStrike" kern="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6" name="Freeform 5">
              <a:extLst>
                <a:ext uri="{FF2B5EF4-FFF2-40B4-BE49-F238E27FC236}">
                  <a16:creationId xmlns:a16="http://schemas.microsoft.com/office/drawing/2014/main" id="{18E2DB88-078D-46F9-9E4D-AB49FCA37772}"/>
                </a:ext>
              </a:extLst>
            </p:cNvPr>
            <p:cNvSpPr>
              <a:spLocks/>
            </p:cNvSpPr>
            <p:nvPr/>
          </p:nvSpPr>
          <p:spPr bwMode="auto">
            <a:xfrm>
              <a:off x="4392291" y="2064296"/>
              <a:ext cx="1160462" cy="1128712"/>
            </a:xfrm>
            <a:custGeom>
              <a:avLst/>
              <a:gdLst>
                <a:gd name="T0" fmla="*/ 639 w 914"/>
                <a:gd name="T1" fmla="*/ 0 h 735"/>
                <a:gd name="T2" fmla="*/ 277 w 914"/>
                <a:gd name="T3" fmla="*/ 0 h 735"/>
                <a:gd name="T4" fmla="*/ 276 w 914"/>
                <a:gd name="T5" fmla="*/ 0 h 735"/>
                <a:gd name="T6" fmla="*/ 275 w 914"/>
                <a:gd name="T7" fmla="*/ 0 h 735"/>
                <a:gd name="T8" fmla="*/ 2 w 914"/>
                <a:gd name="T9" fmla="*/ 273 h 735"/>
                <a:gd name="T10" fmla="*/ 0 w 914"/>
                <a:gd name="T11" fmla="*/ 735 h 735"/>
                <a:gd name="T12" fmla="*/ 237 w 914"/>
                <a:gd name="T13" fmla="*/ 557 h 735"/>
                <a:gd name="T14" fmla="*/ 639 w 914"/>
                <a:gd name="T15" fmla="*/ 550 h 735"/>
                <a:gd name="T16" fmla="*/ 914 w 914"/>
                <a:gd name="T17" fmla="*/ 275 h 735"/>
                <a:gd name="T18" fmla="*/ 639 w 914"/>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4" h="735">
                  <a:moveTo>
                    <a:pt x="639" y="0"/>
                  </a:moveTo>
                  <a:cubicBezTo>
                    <a:pt x="277" y="0"/>
                    <a:pt x="277" y="0"/>
                    <a:pt x="277" y="0"/>
                  </a:cubicBezTo>
                  <a:cubicBezTo>
                    <a:pt x="277" y="0"/>
                    <a:pt x="277" y="0"/>
                    <a:pt x="276" y="0"/>
                  </a:cubicBezTo>
                  <a:cubicBezTo>
                    <a:pt x="276" y="0"/>
                    <a:pt x="276" y="0"/>
                    <a:pt x="275" y="0"/>
                  </a:cubicBezTo>
                  <a:cubicBezTo>
                    <a:pt x="125" y="0"/>
                    <a:pt x="2" y="122"/>
                    <a:pt x="2" y="273"/>
                  </a:cubicBezTo>
                  <a:cubicBezTo>
                    <a:pt x="2" y="424"/>
                    <a:pt x="0" y="735"/>
                    <a:pt x="0" y="735"/>
                  </a:cubicBezTo>
                  <a:cubicBezTo>
                    <a:pt x="0" y="735"/>
                    <a:pt x="70" y="582"/>
                    <a:pt x="237" y="557"/>
                  </a:cubicBezTo>
                  <a:cubicBezTo>
                    <a:pt x="258" y="554"/>
                    <a:pt x="639" y="550"/>
                    <a:pt x="639" y="550"/>
                  </a:cubicBezTo>
                  <a:cubicBezTo>
                    <a:pt x="790" y="550"/>
                    <a:pt x="914" y="427"/>
                    <a:pt x="914" y="275"/>
                  </a:cubicBezTo>
                  <a:cubicBezTo>
                    <a:pt x="914" y="123"/>
                    <a:pt x="790" y="0"/>
                    <a:pt x="639" y="0"/>
                  </a:cubicBezTo>
                </a:path>
              </a:pathLst>
            </a:custGeom>
            <a:grpFill/>
            <a:ln>
              <a:no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200" b="0" i="0" u="none" strike="noStrike" kern="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04</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200" b="0" i="0" u="none" strike="noStrike" kern="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323378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7802F72-9557-47FF-A7C7-60AF46FDD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_标题 1">
            <a:extLst>
              <a:ext uri="{FF2B5EF4-FFF2-40B4-BE49-F238E27FC236}">
                <a16:creationId xmlns:a16="http://schemas.microsoft.com/office/drawing/2014/main" id="{AA4C4720-FB9B-44E3-8AE8-04D75E751C42}"/>
              </a:ext>
            </a:extLst>
          </p:cNvPr>
          <p:cNvSpPr txBox="1">
            <a:spLocks/>
          </p:cNvSpPr>
          <p:nvPr>
            <p:custDataLst>
              <p:tags r:id="rId1"/>
            </p:custDataLst>
          </p:nvPr>
        </p:nvSpPr>
        <p:spPr>
          <a:xfrm>
            <a:off x="656593" y="2434537"/>
            <a:ext cx="5080178" cy="113793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rPr>
              <a:t>谢谢您观看指导</a:t>
            </a:r>
          </a:p>
        </p:txBody>
      </p:sp>
      <p:sp>
        <p:nvSpPr>
          <p:cNvPr id="10" name="PA_副标题 2">
            <a:extLst>
              <a:ext uri="{FF2B5EF4-FFF2-40B4-BE49-F238E27FC236}">
                <a16:creationId xmlns:a16="http://schemas.microsoft.com/office/drawing/2014/main" id="{5932E29F-2EB4-42A1-A61A-5A23D54B81F4}"/>
              </a:ext>
            </a:extLst>
          </p:cNvPr>
          <p:cNvSpPr txBox="1">
            <a:spLocks/>
          </p:cNvSpPr>
          <p:nvPr>
            <p:custDataLst>
              <p:tags r:id="rId2"/>
            </p:custDataLst>
          </p:nvPr>
        </p:nvSpPr>
        <p:spPr>
          <a:xfrm>
            <a:off x="703204" y="3309673"/>
            <a:ext cx="521987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适用公司企业</a:t>
            </a:r>
            <a:r>
              <a:rPr lang="en-US" altLang="zh-CN"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招商融资</a:t>
            </a:r>
            <a:r>
              <a:rPr lang="en-US" altLang="zh-CN"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700" spc="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商业计划等</a:t>
            </a:r>
          </a:p>
        </p:txBody>
      </p:sp>
      <p:sp>
        <p:nvSpPr>
          <p:cNvPr id="11" name="TextBox 28">
            <a:extLst>
              <a:ext uri="{FF2B5EF4-FFF2-40B4-BE49-F238E27FC236}">
                <a16:creationId xmlns:a16="http://schemas.microsoft.com/office/drawing/2014/main" id="{37FB39DE-659D-40B2-8967-6D1247E38FF6}"/>
              </a:ext>
            </a:extLst>
          </p:cNvPr>
          <p:cNvSpPr txBox="1"/>
          <p:nvPr/>
        </p:nvSpPr>
        <p:spPr>
          <a:xfrm>
            <a:off x="691574" y="1239418"/>
            <a:ext cx="2396810" cy="1323439"/>
          </a:xfrm>
          <a:prstGeom prst="rect">
            <a:avLst/>
          </a:prstGeom>
          <a:noFill/>
        </p:spPr>
        <p:txBody>
          <a:bodyPr wrap="none" rtlCol="0">
            <a:spAutoFit/>
          </a:bodyPr>
          <a:lstStyle/>
          <a:p>
            <a:r>
              <a:rPr lang="en-US" altLang="zh-CN" sz="8000" spc="300"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rPr>
              <a:t>201X</a:t>
            </a:r>
            <a:endParaRPr lang="zh-CN" altLang="en-US" sz="8000" spc="300" dirty="0">
              <a:solidFill>
                <a:srgbClr val="51515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TextBox 5">
            <a:extLst>
              <a:ext uri="{FF2B5EF4-FFF2-40B4-BE49-F238E27FC236}">
                <a16:creationId xmlns:a16="http://schemas.microsoft.com/office/drawing/2014/main" id="{C46E21D0-455F-4636-A8D1-F252B7DAF6FE}"/>
              </a:ext>
            </a:extLst>
          </p:cNvPr>
          <p:cNvSpPr txBox="1"/>
          <p:nvPr/>
        </p:nvSpPr>
        <p:spPr>
          <a:xfrm>
            <a:off x="698321" y="3950954"/>
            <a:ext cx="4330925" cy="1049005"/>
          </a:xfrm>
          <a:prstGeom prst="rect">
            <a:avLst/>
          </a:prstGeom>
          <a:noFill/>
        </p:spPr>
        <p:txBody>
          <a:bodyPr wrap="square" rtlCol="0">
            <a:spAutoFit/>
          </a:bodyPr>
          <a:lstStyle/>
          <a:p>
            <a:pPr>
              <a:lnSpc>
                <a:spcPct val="150000"/>
              </a:lnSpc>
            </a:pP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Lid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est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laborum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rumes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fugats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untras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Etharums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ser</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quidem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rerum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facilis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15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dolores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nemis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omnis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fugats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vitaes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nemo minima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rerums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unsers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sadips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amets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15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Sed</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perspiciatis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unde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omnis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iste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natus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error sit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voluptatem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accusantium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15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doloremque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laudantium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totam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rem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aperiam</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eaque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ipsa</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quae ab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illo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inventore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a:p>
            <a:pPr>
              <a:lnSpc>
                <a:spcPct val="150000"/>
              </a:lnSpc>
            </a:pP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veritatis</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et quasi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architecto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beatae</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vitae dicta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sunt</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r>
              <a:rPr lang="en-US" sz="850" dirty="0" err="1">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explicabo</a:t>
            </a:r>
            <a:r>
              <a:rPr lang="en-US" sz="850" dirty="0">
                <a:solidFill>
                  <a:schemeClr val="bg1">
                    <a:lumMod val="6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 </a:t>
            </a:r>
          </a:p>
        </p:txBody>
      </p:sp>
      <p:sp>
        <p:nvSpPr>
          <p:cNvPr id="13" name="矩形 12">
            <a:extLst>
              <a:ext uri="{FF2B5EF4-FFF2-40B4-BE49-F238E27FC236}">
                <a16:creationId xmlns:a16="http://schemas.microsoft.com/office/drawing/2014/main" id="{536743C0-93D3-45F9-AF7B-1CB4064DB2E7}"/>
              </a:ext>
            </a:extLst>
          </p:cNvPr>
          <p:cNvSpPr/>
          <p:nvPr/>
        </p:nvSpPr>
        <p:spPr>
          <a:xfrm>
            <a:off x="773545" y="3778914"/>
            <a:ext cx="4697365"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1072068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anim calcmode="lin" valueType="num">
                                      <p:cBhvr>
                                        <p:cTn id="11" dur="750" fill="hold"/>
                                        <p:tgtEl>
                                          <p:spTgt spid="9"/>
                                        </p:tgtEl>
                                        <p:attrNameLst>
                                          <p:attrName>ppt_x</p:attrName>
                                        </p:attrNameLst>
                                      </p:cBhvr>
                                      <p:tavLst>
                                        <p:tav tm="0">
                                          <p:val>
                                            <p:strVal val="#ppt_x"/>
                                          </p:val>
                                        </p:tav>
                                        <p:tav tm="100000">
                                          <p:val>
                                            <p:strVal val="#ppt_x"/>
                                          </p:val>
                                        </p:tav>
                                      </p:tavLst>
                                    </p:anim>
                                    <p:anim calcmode="lin" valueType="num">
                                      <p:cBhvr>
                                        <p:cTn id="12" dur="75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2250"/>
                            </p:stCondLst>
                            <p:childTnLst>
                              <p:par>
                                <p:cTn id="18" presetID="16" presetClass="entr" presetSubtype="21"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325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50"/>
                                        <p:tgtEl>
                                          <p:spTgt spid="12"/>
                                        </p:tgtEl>
                                      </p:cBhvr>
                                    </p:animEffect>
                                    <p:anim calcmode="lin" valueType="num">
                                      <p:cBhvr>
                                        <p:cTn id="31" dur="250" fill="hold"/>
                                        <p:tgtEl>
                                          <p:spTgt spid="12"/>
                                        </p:tgtEl>
                                        <p:attrNameLst>
                                          <p:attrName>ppt_x</p:attrName>
                                        </p:attrNameLst>
                                      </p:cBhvr>
                                      <p:tavLst>
                                        <p:tav tm="0">
                                          <p:val>
                                            <p:strVal val="#ppt_x"/>
                                          </p:val>
                                        </p:tav>
                                        <p:tav tm="100000">
                                          <p:val>
                                            <p:strVal val="#ppt_x"/>
                                          </p:val>
                                        </p:tav>
                                      </p:tavLst>
                                    </p:anim>
                                    <p:anim calcmode="lin" valueType="num">
                                      <p:cBhvr>
                                        <p:cTn id="32"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1" grpId="0"/>
      <p:bldP spid="12"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333FC3-766E-4137-B42C-080DDB953E65}"/>
              </a:ext>
            </a:extLst>
          </p:cNvPr>
          <p:cNvSpPr txBox="1">
            <a:spLocks/>
          </p:cNvSpPr>
          <p:nvPr/>
        </p:nvSpPr>
        <p:spPr>
          <a:xfrm>
            <a:off x="2108200" y="681244"/>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170C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版权声明</a:t>
            </a:r>
            <a:r>
              <a:rPr lang="en-US" altLang="zh-CN" sz="2400" b="1" dirty="0">
                <a:solidFill>
                  <a:srgbClr val="0170C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 </a:t>
            </a:r>
            <a:r>
              <a:rPr lang="en-US" sz="2400" b="1" dirty="0" err="1">
                <a:solidFill>
                  <a:srgbClr val="0170C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感谢您支持原创设计事业，支持设计版权产品</a:t>
            </a:r>
            <a:endParaRPr lang="en-US" sz="2400" b="1" dirty="0">
              <a:solidFill>
                <a:srgbClr val="0170C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Text Placeholder 4">
            <a:extLst>
              <a:ext uri="{FF2B5EF4-FFF2-40B4-BE49-F238E27FC236}">
                <a16:creationId xmlns:a16="http://schemas.microsoft.com/office/drawing/2014/main" id="{23175A60-632D-46F1-90C8-8755FAD73EBB}"/>
              </a:ext>
            </a:extLst>
          </p:cNvPr>
          <p:cNvSpPr txBox="1">
            <a:spLocks/>
          </p:cNvSpPr>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r>
              <a:rPr lang="en-US" sz="1800" spc="300" dirty="0" err="1">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感谢您下载千图网</a:t>
            </a:r>
            <a:r>
              <a:rPr lang="zh-CN" alt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原创</a:t>
            </a:r>
            <a:r>
              <a:rPr lang="en-US" altLang="zh-CN"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PPT</a:t>
            </a:r>
            <a:r>
              <a:rPr lang="zh-CN" alt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模板</a:t>
            </a: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，为了您和千图网以及原创作者的利益，请勿复制、传播、销售，否则将承担法律责任！千图网将对作品进行维权，按照传播下载次数的十倍进行索取赔偿</a:t>
            </a:r>
            <a:r>
              <a:rPr lang="zh-CN" alt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金</a:t>
            </a: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p:txBody>
      </p:sp>
      <p:sp>
        <p:nvSpPr>
          <p:cNvPr id="6" name="Text Placeholder 4">
            <a:extLst>
              <a:ext uri="{FF2B5EF4-FFF2-40B4-BE49-F238E27FC236}">
                <a16:creationId xmlns:a16="http://schemas.microsoft.com/office/drawing/2014/main" id="{57EBDCAB-ECEE-46B4-BD1E-80583B33FB95}"/>
              </a:ext>
            </a:extLst>
          </p:cNvPr>
          <p:cNvSpPr txBox="1">
            <a:spLocks/>
          </p:cNvSpPr>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千图网网站出售的PPT模版是免版税类（RF：Royalty-free）正版受《中华人民共和国著作法》和《世界版权公约》的保护，作品的所有权、版权和著作权归千图网所有，您下载的是PPT模版素材使用权。</a:t>
            </a: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不得将千图网的PPT模版、PPT素材，本身用于再出售，或出租、出借、转让、分销、发布</a:t>
            </a:r>
            <a:r>
              <a:rPr lang="zh-CN" alt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及</a:t>
            </a:r>
            <a:r>
              <a:rPr lang="en-US" sz="1800" spc="300" dirty="0" err="1">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作为礼物供他人使用，不得转授权、出卖、转让本协议或本协议中的权利</a:t>
            </a: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禁止把作品纳入商标或服务标记</a:t>
            </a: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禁止用户用下载格式在网上传播作品。或者作品可以让第三方单独付费或共享免费下载、或通过转移电话服务系统传播</a:t>
            </a:r>
            <a:r>
              <a:rPr lang="en-US" sz="1800" spc="3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p:txBody>
      </p:sp>
    </p:spTree>
    <p:extLst>
      <p:ext uri="{BB962C8B-B14F-4D97-AF65-F5344CB8AC3E}">
        <p14:creationId xmlns:p14="http://schemas.microsoft.com/office/powerpoint/2010/main" val="15128349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6F58064-B03B-44DA-8E44-2AECBBEC0CDD}"/>
              </a:ext>
            </a:extLst>
          </p:cNvPr>
          <p:cNvGrpSpPr/>
          <p:nvPr/>
        </p:nvGrpSpPr>
        <p:grpSpPr>
          <a:xfrm flipH="1">
            <a:off x="-1841387" y="-1474766"/>
            <a:ext cx="6065294" cy="8736091"/>
            <a:chOff x="6422671" y="-1209332"/>
            <a:chExt cx="6065294" cy="8736091"/>
          </a:xfrm>
        </p:grpSpPr>
        <p:sp>
          <p:nvSpPr>
            <p:cNvPr id="7" name="矩形: 圆角 6">
              <a:extLst>
                <a:ext uri="{FF2B5EF4-FFF2-40B4-BE49-F238E27FC236}">
                  <a16:creationId xmlns:a16="http://schemas.microsoft.com/office/drawing/2014/main" id="{352AC1B1-DC00-4DF0-A41D-4820E3A67CD0}"/>
                </a:ext>
              </a:extLst>
            </p:cNvPr>
            <p:cNvSpPr/>
            <p:nvPr/>
          </p:nvSpPr>
          <p:spPr>
            <a:xfrm rot="2693463">
              <a:off x="7870935" y="-1209332"/>
              <a:ext cx="3272042" cy="8736091"/>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圆角 7">
              <a:extLst>
                <a:ext uri="{FF2B5EF4-FFF2-40B4-BE49-F238E27FC236}">
                  <a16:creationId xmlns:a16="http://schemas.microsoft.com/office/drawing/2014/main" id="{EBF663CE-2196-4077-A7D7-37E942775606}"/>
                </a:ext>
              </a:extLst>
            </p:cNvPr>
            <p:cNvSpPr/>
            <p:nvPr/>
          </p:nvSpPr>
          <p:spPr>
            <a:xfrm rot="2700000">
              <a:off x="8095195" y="-1323996"/>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圆角 12">
              <a:extLst>
                <a:ext uri="{FF2B5EF4-FFF2-40B4-BE49-F238E27FC236}">
                  <a16:creationId xmlns:a16="http://schemas.microsoft.com/office/drawing/2014/main" id="{49F13A29-D27A-4BB5-8521-F102E8B88B47}"/>
                </a:ext>
              </a:extLst>
            </p:cNvPr>
            <p:cNvSpPr/>
            <p:nvPr/>
          </p:nvSpPr>
          <p:spPr>
            <a:xfrm rot="2700000">
              <a:off x="10875653" y="3495816"/>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圆角 13">
              <a:extLst>
                <a:ext uri="{FF2B5EF4-FFF2-40B4-BE49-F238E27FC236}">
                  <a16:creationId xmlns:a16="http://schemas.microsoft.com/office/drawing/2014/main" id="{6D6A1314-5EFE-49E6-A65C-04AAB6811D7B}"/>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圆角 14">
              <a:extLst>
                <a:ext uri="{FF2B5EF4-FFF2-40B4-BE49-F238E27FC236}">
                  <a16:creationId xmlns:a16="http://schemas.microsoft.com/office/drawing/2014/main" id="{CF2ACAF3-13DA-4029-A9DD-8E696CB60192}"/>
                </a:ext>
              </a:extLst>
            </p:cNvPr>
            <p:cNvSpPr/>
            <p:nvPr/>
          </p:nvSpPr>
          <p:spPr>
            <a:xfrm rot="2700000">
              <a:off x="7987065" y="-335358"/>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0" name="TextBox 2">
            <a:extLst>
              <a:ext uri="{FF2B5EF4-FFF2-40B4-BE49-F238E27FC236}">
                <a16:creationId xmlns:a16="http://schemas.microsoft.com/office/drawing/2014/main" id="{6B0A21C9-1AEC-4FBE-9B85-354F12BF8A3E}"/>
              </a:ext>
            </a:extLst>
          </p:cNvPr>
          <p:cNvSpPr>
            <a:spLocks noChangeArrowheads="1"/>
          </p:cNvSpPr>
          <p:nvPr/>
        </p:nvSpPr>
        <p:spPr bwMode="auto">
          <a:xfrm>
            <a:off x="133064" y="1482923"/>
            <a:ext cx="2622836" cy="76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itchFamily="34" charset="0"/>
              <a:buNone/>
            </a:pPr>
            <a:r>
              <a:rPr lang="zh-CN" altLang="en-US"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第一章</a:t>
            </a:r>
            <a:endParaRPr lang="en-US" altLang="zh-CN"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文本框 22">
            <a:extLst>
              <a:ext uri="{FF2B5EF4-FFF2-40B4-BE49-F238E27FC236}">
                <a16:creationId xmlns:a16="http://schemas.microsoft.com/office/drawing/2014/main" id="{B4289BDD-C856-48F2-A7D2-F427D5E68C70}"/>
              </a:ext>
            </a:extLst>
          </p:cNvPr>
          <p:cNvSpPr>
            <a:spLocks noChangeArrowheads="1"/>
          </p:cNvSpPr>
          <p:nvPr/>
        </p:nvSpPr>
        <p:spPr bwMode="auto">
          <a:xfrm>
            <a:off x="5852886" y="2330406"/>
            <a:ext cx="5397839" cy="9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a:t>
            </a:r>
            <a:r>
              <a:rPr lang="zh-CN" altLang="en-US" sz="5699" b="1" dirty="0">
                <a:solidFill>
                  <a:srgbClr val="92D051"/>
                </a:solidFill>
                <a:latin typeface="字魂59号-创粗黑" panose="00000500000000000000" pitchFamily="2" charset="-122"/>
                <a:ea typeface="字魂59号-创粗黑" panose="00000500000000000000" pitchFamily="2" charset="-122"/>
                <a:sym typeface="字魂59号-创粗黑" panose="00000500000000000000" pitchFamily="2" charset="-122"/>
              </a:rPr>
              <a:t>概况</a:t>
            </a: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介绍</a:t>
            </a:r>
            <a:endParaRPr lang="zh-CN" altLang="zh-CN"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22">
            <a:extLst>
              <a:ext uri="{FF2B5EF4-FFF2-40B4-BE49-F238E27FC236}">
                <a16:creationId xmlns:a16="http://schemas.microsoft.com/office/drawing/2014/main" id="{8FD23E94-551D-4582-A132-04AB985752A0}"/>
              </a:ext>
            </a:extLst>
          </p:cNvPr>
          <p:cNvSpPr>
            <a:spLocks noChangeArrowheads="1"/>
          </p:cNvSpPr>
          <p:nvPr/>
        </p:nvSpPr>
        <p:spPr bwMode="auto">
          <a:xfrm>
            <a:off x="6205194" y="3297361"/>
            <a:ext cx="4718610" cy="70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en-US"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zh-CN"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3721371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p:cBhvr>
                                        <p:cTn id="9" dur="750"/>
                                        <p:tgtEl>
                                          <p:spTgt spid="10"/>
                                        </p:tgtEl>
                                      </p:cBhvr>
                                    </p:animEffect>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1+#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1+#ppt_w/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P spid="12"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p>
        </p:txBody>
      </p:sp>
      <p:grpSp>
        <p:nvGrpSpPr>
          <p:cNvPr id="3" name="组合 2">
            <a:extLst>
              <a:ext uri="{FF2B5EF4-FFF2-40B4-BE49-F238E27FC236}">
                <a16:creationId xmlns:a16="http://schemas.microsoft.com/office/drawing/2014/main" id="{6E1C4392-98C2-490D-832A-B7F2060DED81}"/>
              </a:ext>
            </a:extLst>
          </p:cNvPr>
          <p:cNvGrpSpPr/>
          <p:nvPr/>
        </p:nvGrpSpPr>
        <p:grpSpPr>
          <a:xfrm>
            <a:off x="6404720" y="2196671"/>
            <a:ext cx="4653737" cy="3653113"/>
            <a:chOff x="1608931" y="2371532"/>
            <a:chExt cx="3954462" cy="2940050"/>
          </a:xfrm>
        </p:grpSpPr>
        <p:sp>
          <p:nvSpPr>
            <p:cNvPr id="4" name="Rectangle 6">
              <a:extLst>
                <a:ext uri="{FF2B5EF4-FFF2-40B4-BE49-F238E27FC236}">
                  <a16:creationId xmlns:a16="http://schemas.microsoft.com/office/drawing/2014/main" id="{D28C5C9D-089E-404F-8FD6-49779CFD90B5}"/>
                </a:ext>
              </a:extLst>
            </p:cNvPr>
            <p:cNvSpPr/>
            <p:nvPr/>
          </p:nvSpPr>
          <p:spPr>
            <a:xfrm>
              <a:off x="1608931" y="3892357"/>
              <a:ext cx="1927225" cy="1419225"/>
            </a:xfrm>
            <a:prstGeom prst="rect">
              <a:avLst/>
            </a:prstGeom>
            <a:solidFill>
              <a:srgbClr val="92D051"/>
            </a:solidFill>
            <a:ln w="25400" cap="flat" cmpd="sng" algn="ctr">
              <a:noFill/>
              <a:prstDash val="solid"/>
            </a:ln>
            <a:effectLst/>
          </p:spPr>
          <p:txBody>
            <a:bodyPr anchor="ctr"/>
            <a:lstStyle/>
            <a:p>
              <a:pPr algn="ctr" defTabSz="1217295" eaLnBrk="1" fontAlgn="auto" hangingPunct="1">
                <a:spcBef>
                  <a:spcPts val="0"/>
                </a:spcBef>
                <a:spcAft>
                  <a:spcPts val="0"/>
                </a:spcAft>
                <a:defRPr/>
              </a:pPr>
              <a:endParaRPr lang="en-US" sz="3190" kern="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Group 49">
              <a:extLst>
                <a:ext uri="{FF2B5EF4-FFF2-40B4-BE49-F238E27FC236}">
                  <a16:creationId xmlns:a16="http://schemas.microsoft.com/office/drawing/2014/main" id="{2DDAC90B-4EA0-47D3-A352-57D46E19CA3A}"/>
                </a:ext>
              </a:extLst>
            </p:cNvPr>
            <p:cNvGrpSpPr/>
            <p:nvPr/>
          </p:nvGrpSpPr>
          <p:grpSpPr>
            <a:xfrm>
              <a:off x="2271609" y="4250560"/>
              <a:ext cx="582159" cy="583155"/>
              <a:chOff x="5440198" y="4112768"/>
              <a:chExt cx="366057" cy="366675"/>
            </a:xfrm>
            <a:solidFill>
              <a:sysClr val="window" lastClr="FFFFFF"/>
            </a:solidFill>
          </p:grpSpPr>
          <p:sp>
            <p:nvSpPr>
              <p:cNvPr id="23" name="AutoShape 18">
                <a:extLst>
                  <a:ext uri="{FF2B5EF4-FFF2-40B4-BE49-F238E27FC236}">
                    <a16:creationId xmlns:a16="http://schemas.microsoft.com/office/drawing/2014/main" id="{70F3AB24-AFDC-420A-811A-A5E23523FAC4}"/>
                  </a:ext>
                </a:extLst>
              </p:cNvPr>
              <p:cNvSpPr/>
              <p:nvPr/>
            </p:nvSpPr>
            <p:spPr bwMode="auto">
              <a:xfrm>
                <a:off x="5440198" y="4112768"/>
                <a:ext cx="366057" cy="3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AutoShape 19">
                <a:extLst>
                  <a:ext uri="{FF2B5EF4-FFF2-40B4-BE49-F238E27FC236}">
                    <a16:creationId xmlns:a16="http://schemas.microsoft.com/office/drawing/2014/main" id="{2FD4BED4-FEB1-44D8-B82C-17A0B3E01492}"/>
                  </a:ext>
                </a:extLst>
              </p:cNvPr>
              <p:cNvSpPr/>
              <p:nvPr/>
            </p:nvSpPr>
            <p:spPr bwMode="auto">
              <a:xfrm>
                <a:off x="5520287" y="4250429"/>
                <a:ext cx="45679"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AutoShape 20">
                <a:extLst>
                  <a:ext uri="{FF2B5EF4-FFF2-40B4-BE49-F238E27FC236}">
                    <a16:creationId xmlns:a16="http://schemas.microsoft.com/office/drawing/2014/main" id="{6CF1E4A6-8249-4581-8BE8-367C9E384396}"/>
                  </a:ext>
                </a:extLst>
              </p:cNvPr>
              <p:cNvSpPr/>
              <p:nvPr/>
            </p:nvSpPr>
            <p:spPr bwMode="auto">
              <a:xfrm>
                <a:off x="5520291" y="4307371"/>
                <a:ext cx="45679"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AutoShape 21">
                <a:extLst>
                  <a:ext uri="{FF2B5EF4-FFF2-40B4-BE49-F238E27FC236}">
                    <a16:creationId xmlns:a16="http://schemas.microsoft.com/office/drawing/2014/main" id="{5930414B-EDDE-4430-9173-34D98E5C5525}"/>
                  </a:ext>
                </a:extLst>
              </p:cNvPr>
              <p:cNvSpPr/>
              <p:nvPr/>
            </p:nvSpPr>
            <p:spPr bwMode="auto">
              <a:xfrm>
                <a:off x="5520299" y="4364938"/>
                <a:ext cx="45679"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AutoShape 22">
                <a:extLst>
                  <a:ext uri="{FF2B5EF4-FFF2-40B4-BE49-F238E27FC236}">
                    <a16:creationId xmlns:a16="http://schemas.microsoft.com/office/drawing/2014/main" id="{E73E046C-A8E5-4C2E-B59E-383B8ED0E2C9}"/>
                  </a:ext>
                </a:extLst>
              </p:cNvPr>
              <p:cNvSpPr/>
              <p:nvPr/>
            </p:nvSpPr>
            <p:spPr bwMode="auto">
              <a:xfrm>
                <a:off x="5600394" y="4364939"/>
                <a:ext cx="45679"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AutoShape 23">
                <a:extLst>
                  <a:ext uri="{FF2B5EF4-FFF2-40B4-BE49-F238E27FC236}">
                    <a16:creationId xmlns:a16="http://schemas.microsoft.com/office/drawing/2014/main" id="{0A8A9C16-6A07-48AE-BD78-00CDF45080E2}"/>
                  </a:ext>
                </a:extLst>
              </p:cNvPr>
              <p:cNvSpPr/>
              <p:nvPr/>
            </p:nvSpPr>
            <p:spPr bwMode="auto">
              <a:xfrm>
                <a:off x="5600394" y="4307372"/>
                <a:ext cx="45679"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9" name="AutoShape 24">
                <a:extLst>
                  <a:ext uri="{FF2B5EF4-FFF2-40B4-BE49-F238E27FC236}">
                    <a16:creationId xmlns:a16="http://schemas.microsoft.com/office/drawing/2014/main" id="{8C73C06F-9816-41F9-B6AC-6AC44EBA43BD}"/>
                  </a:ext>
                </a:extLst>
              </p:cNvPr>
              <p:cNvSpPr/>
              <p:nvPr/>
            </p:nvSpPr>
            <p:spPr bwMode="auto">
              <a:xfrm>
                <a:off x="5600388" y="4250425"/>
                <a:ext cx="45679"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AutoShape 25">
                <a:extLst>
                  <a:ext uri="{FF2B5EF4-FFF2-40B4-BE49-F238E27FC236}">
                    <a16:creationId xmlns:a16="http://schemas.microsoft.com/office/drawing/2014/main" id="{45D3FFC7-476A-451E-BDA6-5DB2ECDD1716}"/>
                  </a:ext>
                </a:extLst>
              </p:cNvPr>
              <p:cNvSpPr/>
              <p:nvPr/>
            </p:nvSpPr>
            <p:spPr bwMode="auto">
              <a:xfrm>
                <a:off x="5680449" y="4364934"/>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AutoShape 26">
                <a:extLst>
                  <a:ext uri="{FF2B5EF4-FFF2-40B4-BE49-F238E27FC236}">
                    <a16:creationId xmlns:a16="http://schemas.microsoft.com/office/drawing/2014/main" id="{7B2B13F5-A57A-40BB-B725-F3CCDD80994D}"/>
                  </a:ext>
                </a:extLst>
              </p:cNvPr>
              <p:cNvSpPr/>
              <p:nvPr/>
            </p:nvSpPr>
            <p:spPr bwMode="auto">
              <a:xfrm>
                <a:off x="5680411" y="4307381"/>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AutoShape 27">
                <a:extLst>
                  <a:ext uri="{FF2B5EF4-FFF2-40B4-BE49-F238E27FC236}">
                    <a16:creationId xmlns:a16="http://schemas.microsoft.com/office/drawing/2014/main" id="{E174268F-E7EB-48A5-A547-D705AB6D4D52}"/>
                  </a:ext>
                </a:extLst>
              </p:cNvPr>
              <p:cNvSpPr/>
              <p:nvPr/>
            </p:nvSpPr>
            <p:spPr bwMode="auto">
              <a:xfrm>
                <a:off x="5680378" y="4250439"/>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6" name="Rectangle 4">
              <a:extLst>
                <a:ext uri="{FF2B5EF4-FFF2-40B4-BE49-F238E27FC236}">
                  <a16:creationId xmlns:a16="http://schemas.microsoft.com/office/drawing/2014/main" id="{3610BA04-DEE1-4428-8CF6-9EF0E703EB24}"/>
                </a:ext>
              </a:extLst>
            </p:cNvPr>
            <p:cNvSpPr/>
            <p:nvPr/>
          </p:nvSpPr>
          <p:spPr>
            <a:xfrm>
              <a:off x="1608931" y="2371532"/>
              <a:ext cx="1927225" cy="1419225"/>
            </a:xfrm>
            <a:prstGeom prst="rect">
              <a:avLst/>
            </a:prstGeom>
            <a:solidFill>
              <a:srgbClr val="0170C1"/>
            </a:solidFill>
            <a:ln w="25400" cap="flat" cmpd="sng" algn="ctr">
              <a:noFill/>
              <a:prstDash val="solid"/>
            </a:ln>
            <a:effectLst/>
          </p:spPr>
          <p:txBody>
            <a:bodyPr anchor="ctr"/>
            <a:lstStyle/>
            <a:p>
              <a:pPr algn="ctr" defTabSz="1217295" eaLnBrk="1" fontAlgn="auto" hangingPunct="1">
                <a:spcBef>
                  <a:spcPts val="0"/>
                </a:spcBef>
                <a:spcAft>
                  <a:spcPts val="0"/>
                </a:spcAft>
                <a:defRPr/>
              </a:pPr>
              <a:endParaRPr lang="en-US" sz="3190" kern="0"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8" name="Group 50">
              <a:extLst>
                <a:ext uri="{FF2B5EF4-FFF2-40B4-BE49-F238E27FC236}">
                  <a16:creationId xmlns:a16="http://schemas.microsoft.com/office/drawing/2014/main" id="{C2570DD1-0CFE-4289-AA3C-C194A23CB279}"/>
                </a:ext>
              </a:extLst>
            </p:cNvPr>
            <p:cNvGrpSpPr/>
            <p:nvPr/>
          </p:nvGrpSpPr>
          <p:grpSpPr>
            <a:xfrm>
              <a:off x="2246544" y="2805954"/>
              <a:ext cx="632290" cy="632292"/>
              <a:chOff x="6172189" y="2647962"/>
              <a:chExt cx="366049" cy="366052"/>
            </a:xfrm>
            <a:solidFill>
              <a:sysClr val="window" lastClr="FFFFFF"/>
            </a:solidFill>
          </p:grpSpPr>
          <p:sp>
            <p:nvSpPr>
              <p:cNvPr id="19" name="AutoShape 52">
                <a:extLst>
                  <a:ext uri="{FF2B5EF4-FFF2-40B4-BE49-F238E27FC236}">
                    <a16:creationId xmlns:a16="http://schemas.microsoft.com/office/drawing/2014/main" id="{5355F148-44E9-4B69-B239-114CCB8A968F}"/>
                  </a:ext>
                </a:extLst>
              </p:cNvPr>
              <p:cNvSpPr/>
              <p:nvPr/>
            </p:nvSpPr>
            <p:spPr bwMode="auto">
              <a:xfrm>
                <a:off x="6172189" y="2647962"/>
                <a:ext cx="366049" cy="366052"/>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AutoShape 53">
                <a:extLst>
                  <a:ext uri="{FF2B5EF4-FFF2-40B4-BE49-F238E27FC236}">
                    <a16:creationId xmlns:a16="http://schemas.microsoft.com/office/drawing/2014/main" id="{E3BE58C2-9BEC-499E-8F68-BEEE60D64DC5}"/>
                  </a:ext>
                </a:extLst>
              </p:cNvPr>
              <p:cNvSpPr/>
              <p:nvPr/>
            </p:nvSpPr>
            <p:spPr bwMode="auto">
              <a:xfrm>
                <a:off x="6309850" y="2773734"/>
                <a:ext cx="98865" cy="10261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AutoShape 54">
                <a:extLst>
                  <a:ext uri="{FF2B5EF4-FFF2-40B4-BE49-F238E27FC236}">
                    <a16:creationId xmlns:a16="http://schemas.microsoft.com/office/drawing/2014/main" id="{596E208F-3CA9-48B5-A422-365063190444}"/>
                  </a:ext>
                </a:extLst>
              </p:cNvPr>
              <p:cNvSpPr/>
              <p:nvPr/>
            </p:nvSpPr>
            <p:spPr bwMode="auto">
              <a:xfrm>
                <a:off x="6297963" y="2899504"/>
                <a:ext cx="55690" cy="58192"/>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AutoShape 55">
                <a:extLst>
                  <a:ext uri="{FF2B5EF4-FFF2-40B4-BE49-F238E27FC236}">
                    <a16:creationId xmlns:a16="http://schemas.microsoft.com/office/drawing/2014/main" id="{D20AC625-A7D6-4FF9-A243-CF4FBF4EBBD4}"/>
                  </a:ext>
                </a:extLst>
              </p:cNvPr>
              <p:cNvSpPr/>
              <p:nvPr/>
            </p:nvSpPr>
            <p:spPr bwMode="auto">
              <a:xfrm>
                <a:off x="6355540" y="2704891"/>
                <a:ext cx="56315" cy="58818"/>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9" name="Rectangle 5">
              <a:extLst>
                <a:ext uri="{FF2B5EF4-FFF2-40B4-BE49-F238E27FC236}">
                  <a16:creationId xmlns:a16="http://schemas.microsoft.com/office/drawing/2014/main" id="{42347508-3288-457C-A77C-D2F0814DC81D}"/>
                </a:ext>
              </a:extLst>
            </p:cNvPr>
            <p:cNvSpPr/>
            <p:nvPr/>
          </p:nvSpPr>
          <p:spPr>
            <a:xfrm>
              <a:off x="3637756" y="2371532"/>
              <a:ext cx="1925637" cy="1419225"/>
            </a:xfrm>
            <a:prstGeom prst="rect">
              <a:avLst/>
            </a:prstGeom>
            <a:solidFill>
              <a:srgbClr val="92D051"/>
            </a:solidFill>
            <a:ln w="25400" cap="flat" cmpd="sng" algn="ctr">
              <a:noFill/>
              <a:prstDash val="solid"/>
            </a:ln>
            <a:effectLst/>
          </p:spPr>
          <p:txBody>
            <a:bodyPr anchor="ctr"/>
            <a:lstStyle/>
            <a:p>
              <a:pPr algn="ctr" defTabSz="1217295" eaLnBrk="1" fontAlgn="auto" hangingPunct="1">
                <a:spcBef>
                  <a:spcPts val="0"/>
                </a:spcBef>
                <a:spcAft>
                  <a:spcPts val="0"/>
                </a:spcAft>
                <a:defRPr/>
              </a:pPr>
              <a:endParaRPr lang="en-US" sz="3190" kern="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0" name="Group 51">
              <a:extLst>
                <a:ext uri="{FF2B5EF4-FFF2-40B4-BE49-F238E27FC236}">
                  <a16:creationId xmlns:a16="http://schemas.microsoft.com/office/drawing/2014/main" id="{0BC24822-C2EF-4B79-9201-BF0DFCE0EF6C}"/>
                </a:ext>
              </a:extLst>
            </p:cNvPr>
            <p:cNvGrpSpPr/>
            <p:nvPr/>
          </p:nvGrpSpPr>
          <p:grpSpPr>
            <a:xfrm>
              <a:off x="4415910" y="2830933"/>
              <a:ext cx="400051" cy="583154"/>
              <a:chOff x="2519833" y="3383819"/>
              <a:chExt cx="251543" cy="366677"/>
            </a:xfrm>
            <a:solidFill>
              <a:sysClr val="window" lastClr="FFFFFF"/>
            </a:solidFill>
          </p:grpSpPr>
          <p:sp>
            <p:nvSpPr>
              <p:cNvPr id="17" name="AutoShape 113">
                <a:extLst>
                  <a:ext uri="{FF2B5EF4-FFF2-40B4-BE49-F238E27FC236}">
                    <a16:creationId xmlns:a16="http://schemas.microsoft.com/office/drawing/2014/main" id="{E011720D-D4D8-4B0E-84AF-960B5E8E7F5F}"/>
                  </a:ext>
                </a:extLst>
              </p:cNvPr>
              <p:cNvSpPr/>
              <p:nvPr/>
            </p:nvSpPr>
            <p:spPr bwMode="auto">
              <a:xfrm>
                <a:off x="2519833" y="3383819"/>
                <a:ext cx="251543" cy="3666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AutoShape 114">
                <a:extLst>
                  <a:ext uri="{FF2B5EF4-FFF2-40B4-BE49-F238E27FC236}">
                    <a16:creationId xmlns:a16="http://schemas.microsoft.com/office/drawing/2014/main" id="{F7B0D845-6794-4840-AC89-8628F0C0BE77}"/>
                  </a:ext>
                </a:extLst>
              </p:cNvPr>
              <p:cNvSpPr/>
              <p:nvPr/>
            </p:nvSpPr>
            <p:spPr bwMode="auto">
              <a:xfrm>
                <a:off x="2576770" y="3441373"/>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1" name="Rectangle 7">
              <a:extLst>
                <a:ext uri="{FF2B5EF4-FFF2-40B4-BE49-F238E27FC236}">
                  <a16:creationId xmlns:a16="http://schemas.microsoft.com/office/drawing/2014/main" id="{FCEA7813-CC2A-41A6-894C-779D9F1476A2}"/>
                </a:ext>
              </a:extLst>
            </p:cNvPr>
            <p:cNvSpPr/>
            <p:nvPr/>
          </p:nvSpPr>
          <p:spPr>
            <a:xfrm>
              <a:off x="3637756" y="3892357"/>
              <a:ext cx="1925637" cy="1419225"/>
            </a:xfrm>
            <a:prstGeom prst="rect">
              <a:avLst/>
            </a:prstGeom>
            <a:solidFill>
              <a:srgbClr val="0170C1"/>
            </a:solidFill>
            <a:ln w="25400" cap="flat" cmpd="sng" algn="ctr">
              <a:noFill/>
              <a:prstDash val="solid"/>
            </a:ln>
            <a:effectLst/>
          </p:spPr>
          <p:txBody>
            <a:bodyPr anchor="ctr"/>
            <a:lstStyle/>
            <a:p>
              <a:pPr algn="ctr" defTabSz="1217295" eaLnBrk="1" fontAlgn="auto" hangingPunct="1">
                <a:spcBef>
                  <a:spcPts val="0"/>
                </a:spcBef>
                <a:spcAft>
                  <a:spcPts val="0"/>
                </a:spcAft>
                <a:defRPr/>
              </a:pPr>
              <a:endParaRPr lang="en-US" sz="3190" kern="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2" name="Group 52">
              <a:extLst>
                <a:ext uri="{FF2B5EF4-FFF2-40B4-BE49-F238E27FC236}">
                  <a16:creationId xmlns:a16="http://schemas.microsoft.com/office/drawing/2014/main" id="{308DFBFA-BE04-42F4-A7D1-1FF7A4944200}"/>
                </a:ext>
              </a:extLst>
            </p:cNvPr>
            <p:cNvGrpSpPr/>
            <p:nvPr/>
          </p:nvGrpSpPr>
          <p:grpSpPr>
            <a:xfrm>
              <a:off x="4305579" y="4250639"/>
              <a:ext cx="509516" cy="582159"/>
              <a:chOff x="288485" y="2651705"/>
              <a:chExt cx="320374" cy="366050"/>
            </a:xfrm>
            <a:solidFill>
              <a:sysClr val="window" lastClr="FFFFFF"/>
            </a:solidFill>
          </p:grpSpPr>
          <p:sp>
            <p:nvSpPr>
              <p:cNvPr id="13" name="AutoShape 131">
                <a:extLst>
                  <a:ext uri="{FF2B5EF4-FFF2-40B4-BE49-F238E27FC236}">
                    <a16:creationId xmlns:a16="http://schemas.microsoft.com/office/drawing/2014/main" id="{B150FEC7-78FD-45BA-B94D-AED2376A7523}"/>
                  </a:ext>
                </a:extLst>
              </p:cNvPr>
              <p:cNvSpPr/>
              <p:nvPr/>
            </p:nvSpPr>
            <p:spPr bwMode="auto">
              <a:xfrm>
                <a:off x="288485" y="2651705"/>
                <a:ext cx="320374"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AutoShape 132">
                <a:extLst>
                  <a:ext uri="{FF2B5EF4-FFF2-40B4-BE49-F238E27FC236}">
                    <a16:creationId xmlns:a16="http://schemas.microsoft.com/office/drawing/2014/main" id="{83022139-1DE6-4673-96CB-8B7D4A558781}"/>
                  </a:ext>
                </a:extLst>
              </p:cNvPr>
              <p:cNvSpPr/>
              <p:nvPr/>
            </p:nvSpPr>
            <p:spPr bwMode="auto">
              <a:xfrm>
                <a:off x="357313" y="2800003"/>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AutoShape 133">
                <a:extLst>
                  <a:ext uri="{FF2B5EF4-FFF2-40B4-BE49-F238E27FC236}">
                    <a16:creationId xmlns:a16="http://schemas.microsoft.com/office/drawing/2014/main" id="{5FF36E7E-E913-4126-86BE-D2AED27F511E}"/>
                  </a:ext>
                </a:extLst>
              </p:cNvPr>
              <p:cNvSpPr/>
              <p:nvPr/>
            </p:nvSpPr>
            <p:spPr bwMode="auto">
              <a:xfrm>
                <a:off x="426145" y="2800001"/>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AutoShape 134">
                <a:extLst>
                  <a:ext uri="{FF2B5EF4-FFF2-40B4-BE49-F238E27FC236}">
                    <a16:creationId xmlns:a16="http://schemas.microsoft.com/office/drawing/2014/main" id="{2746F57A-0709-4BF1-903B-3C9B7718D2C3}"/>
                  </a:ext>
                </a:extLst>
              </p:cNvPr>
              <p:cNvSpPr/>
              <p:nvPr/>
            </p:nvSpPr>
            <p:spPr bwMode="auto">
              <a:xfrm>
                <a:off x="494347" y="2800003"/>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01" tIns="50701" rIns="50701" bIns="50701" anchor="ctr"/>
              <a:lstStyle/>
              <a:p>
                <a:pPr defTabSz="608330" eaLnBrk="1" fontAlgn="auto" hangingPunct="1">
                  <a:spcBef>
                    <a:spcPts val="0"/>
                  </a:spcBef>
                  <a:spcAft>
                    <a:spcPts val="0"/>
                  </a:spcAft>
                  <a:defRPr/>
                </a:pPr>
                <a:endParaRPr lang="en-US" sz="3990" kern="0">
                  <a:solidFill>
                    <a:srgbClr val="FFFFFF"/>
                  </a:solidFill>
                  <a:effectLst>
                    <a:outerShdw blurRad="38100" dist="38100" dir="2700000" algn="tl">
                      <a:srgbClr val="000000"/>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33" name="组合 15">
            <a:extLst>
              <a:ext uri="{FF2B5EF4-FFF2-40B4-BE49-F238E27FC236}">
                <a16:creationId xmlns:a16="http://schemas.microsoft.com/office/drawing/2014/main" id="{539180E2-A01C-4255-A16C-15764514E681}"/>
              </a:ext>
            </a:extLst>
          </p:cNvPr>
          <p:cNvGrpSpPr>
            <a:grpSpLocks/>
          </p:cNvGrpSpPr>
          <p:nvPr/>
        </p:nvGrpSpPr>
        <p:grpSpPr bwMode="auto">
          <a:xfrm>
            <a:off x="1138858" y="2618620"/>
            <a:ext cx="2357438" cy="1429722"/>
            <a:chOff x="0" y="0"/>
            <a:chExt cx="2358517" cy="1430907"/>
          </a:xfrm>
        </p:grpSpPr>
        <p:sp>
          <p:nvSpPr>
            <p:cNvPr id="34" name="矩形 127">
              <a:extLst>
                <a:ext uri="{FF2B5EF4-FFF2-40B4-BE49-F238E27FC236}">
                  <a16:creationId xmlns:a16="http://schemas.microsoft.com/office/drawing/2014/main" id="{CE4A24F3-45C6-48BE-9AEA-87352B593689}"/>
                </a:ext>
              </a:extLst>
            </p:cNvPr>
            <p:cNvSpPr>
              <a:spLocks noChangeArrowheads="1"/>
            </p:cNvSpPr>
            <p:nvPr/>
          </p:nvSpPr>
          <p:spPr bwMode="auto">
            <a:xfrm>
              <a:off x="0" y="476009"/>
              <a:ext cx="2358517" cy="95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grpSp>
          <p:nvGrpSpPr>
            <p:cNvPr id="35" name="组合 11">
              <a:extLst>
                <a:ext uri="{FF2B5EF4-FFF2-40B4-BE49-F238E27FC236}">
                  <a16:creationId xmlns:a16="http://schemas.microsoft.com/office/drawing/2014/main" id="{4E1D31EA-9ABA-4412-8A53-E0C7C0D3E8F7}"/>
                </a:ext>
              </a:extLst>
            </p:cNvPr>
            <p:cNvGrpSpPr>
              <a:grpSpLocks/>
            </p:cNvGrpSpPr>
            <p:nvPr/>
          </p:nvGrpSpPr>
          <p:grpSpPr bwMode="auto">
            <a:xfrm>
              <a:off x="33757" y="0"/>
              <a:ext cx="1854752" cy="426903"/>
              <a:chOff x="0" y="0"/>
              <a:chExt cx="1854752" cy="426903"/>
            </a:xfrm>
          </p:grpSpPr>
          <p:grpSp>
            <p:nvGrpSpPr>
              <p:cNvPr id="36" name="组合 79">
                <a:extLst>
                  <a:ext uri="{FF2B5EF4-FFF2-40B4-BE49-F238E27FC236}">
                    <a16:creationId xmlns:a16="http://schemas.microsoft.com/office/drawing/2014/main" id="{00849498-98FE-428A-B502-31DC98093EEC}"/>
                  </a:ext>
                </a:extLst>
              </p:cNvPr>
              <p:cNvGrpSpPr>
                <a:grpSpLocks/>
              </p:cNvGrpSpPr>
              <p:nvPr/>
            </p:nvGrpSpPr>
            <p:grpSpPr bwMode="auto">
              <a:xfrm>
                <a:off x="0" y="0"/>
                <a:ext cx="422357" cy="422357"/>
                <a:chOff x="0" y="0"/>
                <a:chExt cx="612620" cy="612620"/>
              </a:xfrm>
            </p:grpSpPr>
            <p:sp>
              <p:nvSpPr>
                <p:cNvPr id="38" name="椭圆 82">
                  <a:extLst>
                    <a:ext uri="{FF2B5EF4-FFF2-40B4-BE49-F238E27FC236}">
                      <a16:creationId xmlns:a16="http://schemas.microsoft.com/office/drawing/2014/main" id="{78D95729-47DE-475A-9857-F7B678E38D61}"/>
                    </a:ext>
                  </a:extLst>
                </p:cNvPr>
                <p:cNvSpPr>
                  <a:spLocks noChangeArrowheads="1"/>
                </p:cNvSpPr>
                <p:nvPr/>
              </p:nvSpPr>
              <p:spPr bwMode="auto">
                <a:xfrm>
                  <a:off x="0" y="0"/>
                  <a:ext cx="612620" cy="612620"/>
                </a:xfrm>
                <a:prstGeom prst="ellipse">
                  <a:avLst/>
                </a:prstGeom>
                <a:solidFill>
                  <a:srgbClr val="0170C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9" name="组合 83">
                  <a:extLst>
                    <a:ext uri="{FF2B5EF4-FFF2-40B4-BE49-F238E27FC236}">
                      <a16:creationId xmlns:a16="http://schemas.microsoft.com/office/drawing/2014/main" id="{AF9A9362-999C-4711-B28E-97DE89162AE2}"/>
                    </a:ext>
                  </a:extLst>
                </p:cNvPr>
                <p:cNvGrpSpPr>
                  <a:grpSpLocks/>
                </p:cNvGrpSpPr>
                <p:nvPr/>
              </p:nvGrpSpPr>
              <p:grpSpPr bwMode="auto">
                <a:xfrm>
                  <a:off x="146814" y="146814"/>
                  <a:ext cx="318993" cy="318993"/>
                  <a:chOff x="0" y="0"/>
                  <a:chExt cx="479425" cy="479425"/>
                </a:xfrm>
              </p:grpSpPr>
              <p:sp>
                <p:nvSpPr>
                  <p:cNvPr id="40" name="Freeform 7">
                    <a:extLst>
                      <a:ext uri="{FF2B5EF4-FFF2-40B4-BE49-F238E27FC236}">
                        <a16:creationId xmlns:a16="http://schemas.microsoft.com/office/drawing/2014/main" id="{1A91A669-F6CA-4750-82F3-CEFB6065636B}"/>
                      </a:ext>
                    </a:extLst>
                  </p:cNvPr>
                  <p:cNvSpPr>
                    <a:spLocks noChangeArrowheads="1"/>
                  </p:cNvSpPr>
                  <p:nvPr/>
                </p:nvSpPr>
                <p:spPr bwMode="auto">
                  <a:xfrm>
                    <a:off x="88900" y="88900"/>
                    <a:ext cx="300037" cy="120650"/>
                  </a:xfrm>
                  <a:custGeom>
                    <a:avLst/>
                    <a:gdLst>
                      <a:gd name="T0" fmla="*/ 476307944 w 189"/>
                      <a:gd name="T1" fmla="*/ 191531875 h 76"/>
                      <a:gd name="T2" fmla="*/ 0 w 189"/>
                      <a:gd name="T3" fmla="*/ 191531875 h 76"/>
                      <a:gd name="T4" fmla="*/ 0 w 189"/>
                      <a:gd name="T5" fmla="*/ 0 h 76"/>
                      <a:gd name="T6" fmla="*/ 47882095 w 189"/>
                      <a:gd name="T7" fmla="*/ 0 h 76"/>
                      <a:gd name="T8" fmla="*/ 47882095 w 189"/>
                      <a:gd name="T9" fmla="*/ 143648113 h 76"/>
                      <a:gd name="T10" fmla="*/ 428425849 w 189"/>
                      <a:gd name="T11" fmla="*/ 143648113 h 76"/>
                      <a:gd name="T12" fmla="*/ 428425849 w 189"/>
                      <a:gd name="T13" fmla="*/ 0 h 76"/>
                      <a:gd name="T14" fmla="*/ 476307944 w 189"/>
                      <a:gd name="T15" fmla="*/ 0 h 76"/>
                      <a:gd name="T16" fmla="*/ 476307944 w 189"/>
                      <a:gd name="T17" fmla="*/ 191531875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76"/>
                      <a:gd name="T29" fmla="*/ 189 w 18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76">
                        <a:moveTo>
                          <a:pt x="189" y="76"/>
                        </a:moveTo>
                        <a:lnTo>
                          <a:pt x="0" y="76"/>
                        </a:lnTo>
                        <a:lnTo>
                          <a:pt x="0" y="0"/>
                        </a:lnTo>
                        <a:lnTo>
                          <a:pt x="19" y="0"/>
                        </a:lnTo>
                        <a:lnTo>
                          <a:pt x="19" y="57"/>
                        </a:lnTo>
                        <a:lnTo>
                          <a:pt x="170" y="57"/>
                        </a:lnTo>
                        <a:lnTo>
                          <a:pt x="170" y="0"/>
                        </a:lnTo>
                        <a:lnTo>
                          <a:pt x="189" y="0"/>
                        </a:lnTo>
                        <a:lnTo>
                          <a:pt x="189" y="76"/>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1" name="Freeform 8">
                    <a:extLst>
                      <a:ext uri="{FF2B5EF4-FFF2-40B4-BE49-F238E27FC236}">
                        <a16:creationId xmlns:a16="http://schemas.microsoft.com/office/drawing/2014/main" id="{34342E09-B32D-49FD-88D9-E1045A1E1D52}"/>
                      </a:ext>
                    </a:extLst>
                  </p:cNvPr>
                  <p:cNvSpPr>
                    <a:spLocks noChangeArrowheads="1"/>
                  </p:cNvSpPr>
                  <p:nvPr/>
                </p:nvSpPr>
                <p:spPr bwMode="auto">
                  <a:xfrm>
                    <a:off x="239712" y="88900"/>
                    <a:ext cx="88900" cy="60325"/>
                  </a:xfrm>
                  <a:custGeom>
                    <a:avLst/>
                    <a:gdLst>
                      <a:gd name="T0" fmla="*/ 141128750 w 56"/>
                      <a:gd name="T1" fmla="*/ 95765938 h 38"/>
                      <a:gd name="T2" fmla="*/ 0 w 56"/>
                      <a:gd name="T3" fmla="*/ 95765938 h 38"/>
                      <a:gd name="T4" fmla="*/ 0 w 56"/>
                      <a:gd name="T5" fmla="*/ 0 h 38"/>
                      <a:gd name="T6" fmla="*/ 47883763 w 56"/>
                      <a:gd name="T7" fmla="*/ 0 h 38"/>
                      <a:gd name="T8" fmla="*/ 47883763 w 56"/>
                      <a:gd name="T9" fmla="*/ 47883763 h 38"/>
                      <a:gd name="T10" fmla="*/ 93246575 w 56"/>
                      <a:gd name="T11" fmla="*/ 47883763 h 38"/>
                      <a:gd name="T12" fmla="*/ 93246575 w 56"/>
                      <a:gd name="T13" fmla="*/ 0 h 38"/>
                      <a:gd name="T14" fmla="*/ 141128750 w 56"/>
                      <a:gd name="T15" fmla="*/ 0 h 38"/>
                      <a:gd name="T16" fmla="*/ 141128750 w 56"/>
                      <a:gd name="T17" fmla="*/ 95765938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38"/>
                      <a:gd name="T29" fmla="*/ 56 w 56"/>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38">
                        <a:moveTo>
                          <a:pt x="56" y="38"/>
                        </a:moveTo>
                        <a:lnTo>
                          <a:pt x="0" y="38"/>
                        </a:lnTo>
                        <a:lnTo>
                          <a:pt x="0" y="0"/>
                        </a:lnTo>
                        <a:lnTo>
                          <a:pt x="19" y="0"/>
                        </a:lnTo>
                        <a:lnTo>
                          <a:pt x="19" y="19"/>
                        </a:lnTo>
                        <a:lnTo>
                          <a:pt x="37" y="19"/>
                        </a:lnTo>
                        <a:lnTo>
                          <a:pt x="37" y="0"/>
                        </a:lnTo>
                        <a:lnTo>
                          <a:pt x="56" y="0"/>
                        </a:lnTo>
                        <a:lnTo>
                          <a:pt x="56" y="3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2" name="Freeform 9">
                    <a:extLst>
                      <a:ext uri="{FF2B5EF4-FFF2-40B4-BE49-F238E27FC236}">
                        <a16:creationId xmlns:a16="http://schemas.microsoft.com/office/drawing/2014/main" id="{DA76992C-BCC1-4D60-B978-D269C8039270}"/>
                      </a:ext>
                    </a:extLst>
                  </p:cNvPr>
                  <p:cNvSpPr>
                    <a:spLocks noChangeArrowheads="1"/>
                  </p:cNvSpPr>
                  <p:nvPr/>
                </p:nvSpPr>
                <p:spPr bwMode="auto">
                  <a:xfrm>
                    <a:off x="0" y="0"/>
                    <a:ext cx="479425" cy="479425"/>
                  </a:xfrm>
                  <a:custGeom>
                    <a:avLst/>
                    <a:gdLst>
                      <a:gd name="T0" fmla="*/ 761087188 w 302"/>
                      <a:gd name="T1" fmla="*/ 761087188 h 302"/>
                      <a:gd name="T2" fmla="*/ 0 w 302"/>
                      <a:gd name="T3" fmla="*/ 761087188 h 302"/>
                      <a:gd name="T4" fmla="*/ 0 w 302"/>
                      <a:gd name="T5" fmla="*/ 0 h 302"/>
                      <a:gd name="T6" fmla="*/ 617437488 w 302"/>
                      <a:gd name="T7" fmla="*/ 0 h 302"/>
                      <a:gd name="T8" fmla="*/ 617437488 w 302"/>
                      <a:gd name="T9" fmla="*/ 45362813 h 302"/>
                      <a:gd name="T10" fmla="*/ 45362813 w 302"/>
                      <a:gd name="T11" fmla="*/ 45362813 h 302"/>
                      <a:gd name="T12" fmla="*/ 45362813 w 302"/>
                      <a:gd name="T13" fmla="*/ 713205013 h 302"/>
                      <a:gd name="T14" fmla="*/ 713205013 w 302"/>
                      <a:gd name="T15" fmla="*/ 713205013 h 302"/>
                      <a:gd name="T16" fmla="*/ 713205013 w 302"/>
                      <a:gd name="T17" fmla="*/ 141128750 h 302"/>
                      <a:gd name="T18" fmla="*/ 761087188 w 302"/>
                      <a:gd name="T19" fmla="*/ 141128750 h 302"/>
                      <a:gd name="T20" fmla="*/ 761087188 w 302"/>
                      <a:gd name="T21" fmla="*/ 761087188 h 3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2"/>
                      <a:gd name="T34" fmla="*/ 0 h 302"/>
                      <a:gd name="T35" fmla="*/ 302 w 302"/>
                      <a:gd name="T36" fmla="*/ 302 h 3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2" h="302">
                        <a:moveTo>
                          <a:pt x="302" y="302"/>
                        </a:moveTo>
                        <a:lnTo>
                          <a:pt x="0" y="302"/>
                        </a:lnTo>
                        <a:lnTo>
                          <a:pt x="0" y="0"/>
                        </a:lnTo>
                        <a:lnTo>
                          <a:pt x="245" y="0"/>
                        </a:lnTo>
                        <a:lnTo>
                          <a:pt x="245" y="18"/>
                        </a:lnTo>
                        <a:lnTo>
                          <a:pt x="18" y="18"/>
                        </a:lnTo>
                        <a:lnTo>
                          <a:pt x="18" y="283"/>
                        </a:lnTo>
                        <a:lnTo>
                          <a:pt x="283" y="283"/>
                        </a:lnTo>
                        <a:lnTo>
                          <a:pt x="283" y="56"/>
                        </a:lnTo>
                        <a:lnTo>
                          <a:pt x="302" y="56"/>
                        </a:lnTo>
                        <a:lnTo>
                          <a:pt x="302" y="302"/>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Rectangle 10">
                    <a:extLst>
                      <a:ext uri="{FF2B5EF4-FFF2-40B4-BE49-F238E27FC236}">
                        <a16:creationId xmlns:a16="http://schemas.microsoft.com/office/drawing/2014/main" id="{9986F336-F719-4D89-A9A9-6ED905620273}"/>
                      </a:ext>
                    </a:extLst>
                  </p:cNvPr>
                  <p:cNvSpPr>
                    <a:spLocks noChangeArrowheads="1"/>
                  </p:cNvSpPr>
                  <p:nvPr/>
                </p:nvSpPr>
                <p:spPr bwMode="auto">
                  <a:xfrm>
                    <a:off x="88900" y="269875"/>
                    <a:ext cx="300037" cy="30163"/>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Rectangle 11">
                    <a:extLst>
                      <a:ext uri="{FF2B5EF4-FFF2-40B4-BE49-F238E27FC236}">
                        <a16:creationId xmlns:a16="http://schemas.microsoft.com/office/drawing/2014/main" id="{056B8926-B09A-4B2D-B830-BAA098A6E26D}"/>
                      </a:ext>
                    </a:extLst>
                  </p:cNvPr>
                  <p:cNvSpPr>
                    <a:spLocks noChangeArrowheads="1"/>
                  </p:cNvSpPr>
                  <p:nvPr/>
                </p:nvSpPr>
                <p:spPr bwMode="auto">
                  <a:xfrm>
                    <a:off x="88900" y="328613"/>
                    <a:ext cx="300037" cy="30163"/>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5" name="Rectangle 12">
                    <a:extLst>
                      <a:ext uri="{FF2B5EF4-FFF2-40B4-BE49-F238E27FC236}">
                        <a16:creationId xmlns:a16="http://schemas.microsoft.com/office/drawing/2014/main" id="{B1DC8EC2-3C46-4278-9D1A-A3A5D9891CC4}"/>
                      </a:ext>
                    </a:extLst>
                  </p:cNvPr>
                  <p:cNvSpPr>
                    <a:spLocks noChangeArrowheads="1"/>
                  </p:cNvSpPr>
                  <p:nvPr/>
                </p:nvSpPr>
                <p:spPr bwMode="auto">
                  <a:xfrm>
                    <a:off x="88900" y="388938"/>
                    <a:ext cx="300037" cy="30163"/>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37" name="矩形 128">
                <a:extLst>
                  <a:ext uri="{FF2B5EF4-FFF2-40B4-BE49-F238E27FC236}">
                    <a16:creationId xmlns:a16="http://schemas.microsoft.com/office/drawing/2014/main" id="{90872032-3C6D-4EFA-850B-E4F30B2BB4F7}"/>
                  </a:ext>
                </a:extLst>
              </p:cNvPr>
              <p:cNvSpPr>
                <a:spLocks noChangeArrowheads="1"/>
              </p:cNvSpPr>
              <p:nvPr/>
            </p:nvSpPr>
            <p:spPr bwMode="auto">
              <a:xfrm>
                <a:off x="426901" y="88068"/>
                <a:ext cx="1427851" cy="33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加入标题描述</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46" name="组合 16">
            <a:extLst>
              <a:ext uri="{FF2B5EF4-FFF2-40B4-BE49-F238E27FC236}">
                <a16:creationId xmlns:a16="http://schemas.microsoft.com/office/drawing/2014/main" id="{284FF341-731E-47AD-99F9-B3AF39EAE933}"/>
              </a:ext>
            </a:extLst>
          </p:cNvPr>
          <p:cNvGrpSpPr>
            <a:grpSpLocks/>
          </p:cNvGrpSpPr>
          <p:nvPr/>
        </p:nvGrpSpPr>
        <p:grpSpPr bwMode="auto">
          <a:xfrm>
            <a:off x="3691558" y="2618620"/>
            <a:ext cx="2359025" cy="1429722"/>
            <a:chOff x="0" y="0"/>
            <a:chExt cx="2358517" cy="1430907"/>
          </a:xfrm>
        </p:grpSpPr>
        <p:sp>
          <p:nvSpPr>
            <p:cNvPr id="47" name="矩形 130">
              <a:extLst>
                <a:ext uri="{FF2B5EF4-FFF2-40B4-BE49-F238E27FC236}">
                  <a16:creationId xmlns:a16="http://schemas.microsoft.com/office/drawing/2014/main" id="{AB076055-A5EE-4488-8762-4BE964F87F8E}"/>
                </a:ext>
              </a:extLst>
            </p:cNvPr>
            <p:cNvSpPr>
              <a:spLocks noChangeArrowheads="1"/>
            </p:cNvSpPr>
            <p:nvPr/>
          </p:nvSpPr>
          <p:spPr bwMode="auto">
            <a:xfrm>
              <a:off x="0" y="476009"/>
              <a:ext cx="2358517" cy="95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48" name="椭圆 134">
              <a:extLst>
                <a:ext uri="{FF2B5EF4-FFF2-40B4-BE49-F238E27FC236}">
                  <a16:creationId xmlns:a16="http://schemas.microsoft.com/office/drawing/2014/main" id="{4C9FBF90-2510-47E4-AC0A-7AB6400AD438}"/>
                </a:ext>
              </a:extLst>
            </p:cNvPr>
            <p:cNvSpPr>
              <a:spLocks noChangeArrowheads="1"/>
            </p:cNvSpPr>
            <p:nvPr/>
          </p:nvSpPr>
          <p:spPr bwMode="auto">
            <a:xfrm>
              <a:off x="33757" y="0"/>
              <a:ext cx="422357" cy="422357"/>
            </a:xfrm>
            <a:prstGeom prst="ellipse">
              <a:avLst/>
            </a:prstGeom>
            <a:solidFill>
              <a:srgbClr val="92D05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矩形 133">
              <a:extLst>
                <a:ext uri="{FF2B5EF4-FFF2-40B4-BE49-F238E27FC236}">
                  <a16:creationId xmlns:a16="http://schemas.microsoft.com/office/drawing/2014/main" id="{B2FBC59C-3C18-4BB6-BE8E-23679F46CD34}"/>
                </a:ext>
              </a:extLst>
            </p:cNvPr>
            <p:cNvSpPr>
              <a:spLocks noChangeArrowheads="1"/>
            </p:cNvSpPr>
            <p:nvPr/>
          </p:nvSpPr>
          <p:spPr bwMode="auto">
            <a:xfrm>
              <a:off x="460658" y="88068"/>
              <a:ext cx="1427851" cy="33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spcBef>
                  <a:spcPct val="0"/>
                </a:spcBef>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加入标题描述</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0" name="组合 14">
              <a:extLst>
                <a:ext uri="{FF2B5EF4-FFF2-40B4-BE49-F238E27FC236}">
                  <a16:creationId xmlns:a16="http://schemas.microsoft.com/office/drawing/2014/main" id="{CAC186E0-CC31-4B85-9B3E-6EFD76850C31}"/>
                </a:ext>
              </a:extLst>
            </p:cNvPr>
            <p:cNvGrpSpPr>
              <a:grpSpLocks/>
            </p:cNvGrpSpPr>
            <p:nvPr/>
          </p:nvGrpSpPr>
          <p:grpSpPr bwMode="auto">
            <a:xfrm>
              <a:off x="134973" y="141998"/>
              <a:ext cx="219923" cy="151470"/>
              <a:chOff x="0" y="0"/>
              <a:chExt cx="219923" cy="151470"/>
            </a:xfrm>
          </p:grpSpPr>
          <p:sp>
            <p:nvSpPr>
              <p:cNvPr id="51" name="Rectangle 27">
                <a:extLst>
                  <a:ext uri="{FF2B5EF4-FFF2-40B4-BE49-F238E27FC236}">
                    <a16:creationId xmlns:a16="http://schemas.microsoft.com/office/drawing/2014/main" id="{B1CAC794-72CE-4B35-B910-7CA694962B21}"/>
                  </a:ext>
                </a:extLst>
              </p:cNvPr>
              <p:cNvSpPr>
                <a:spLocks noChangeArrowheads="1"/>
              </p:cNvSpPr>
              <p:nvPr/>
            </p:nvSpPr>
            <p:spPr bwMode="auto">
              <a:xfrm>
                <a:off x="40780" y="61899"/>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2" name="Rectangle 28">
                <a:extLst>
                  <a:ext uri="{FF2B5EF4-FFF2-40B4-BE49-F238E27FC236}">
                    <a16:creationId xmlns:a16="http://schemas.microsoft.com/office/drawing/2014/main" id="{BFA3B2CE-5782-4D75-A272-EAB0B4D8A3F3}"/>
                  </a:ext>
                </a:extLst>
              </p:cNvPr>
              <p:cNvSpPr>
                <a:spLocks noChangeArrowheads="1"/>
              </p:cNvSpPr>
              <p:nvPr/>
            </p:nvSpPr>
            <p:spPr bwMode="auto">
              <a:xfrm>
                <a:off x="82289" y="61899"/>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3" name="Rectangle 29">
                <a:extLst>
                  <a:ext uri="{FF2B5EF4-FFF2-40B4-BE49-F238E27FC236}">
                    <a16:creationId xmlns:a16="http://schemas.microsoft.com/office/drawing/2014/main" id="{FC2105CB-DEDA-4E1A-990B-7E26A96F3C50}"/>
                  </a:ext>
                </a:extLst>
              </p:cNvPr>
              <p:cNvSpPr>
                <a:spLocks noChangeArrowheads="1"/>
              </p:cNvSpPr>
              <p:nvPr/>
            </p:nvSpPr>
            <p:spPr bwMode="auto">
              <a:xfrm>
                <a:off x="123798" y="61899"/>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4" name="Rectangle 30">
                <a:extLst>
                  <a:ext uri="{FF2B5EF4-FFF2-40B4-BE49-F238E27FC236}">
                    <a16:creationId xmlns:a16="http://schemas.microsoft.com/office/drawing/2014/main" id="{BE049DBA-43D3-471D-A216-7019B4D66DD6}"/>
                  </a:ext>
                </a:extLst>
              </p:cNvPr>
              <p:cNvSpPr>
                <a:spLocks noChangeArrowheads="1"/>
              </p:cNvSpPr>
              <p:nvPr/>
            </p:nvSpPr>
            <p:spPr bwMode="auto">
              <a:xfrm>
                <a:off x="165307" y="61899"/>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5" name="Rectangle 31">
                <a:extLst>
                  <a:ext uri="{FF2B5EF4-FFF2-40B4-BE49-F238E27FC236}">
                    <a16:creationId xmlns:a16="http://schemas.microsoft.com/office/drawing/2014/main" id="{3A1619F6-AB88-49F2-80A2-E7F58FF30A47}"/>
                  </a:ext>
                </a:extLst>
              </p:cNvPr>
              <p:cNvSpPr>
                <a:spLocks noChangeArrowheads="1"/>
              </p:cNvSpPr>
              <p:nvPr/>
            </p:nvSpPr>
            <p:spPr bwMode="auto">
              <a:xfrm>
                <a:off x="40780" y="3422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6" name="Rectangle 32">
                <a:extLst>
                  <a:ext uri="{FF2B5EF4-FFF2-40B4-BE49-F238E27FC236}">
                    <a16:creationId xmlns:a16="http://schemas.microsoft.com/office/drawing/2014/main" id="{19CC3E39-5542-488F-A80F-3464514281CF}"/>
                  </a:ext>
                </a:extLst>
              </p:cNvPr>
              <p:cNvSpPr>
                <a:spLocks noChangeArrowheads="1"/>
              </p:cNvSpPr>
              <p:nvPr/>
            </p:nvSpPr>
            <p:spPr bwMode="auto">
              <a:xfrm>
                <a:off x="82289" y="3422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7" name="Rectangle 33">
                <a:extLst>
                  <a:ext uri="{FF2B5EF4-FFF2-40B4-BE49-F238E27FC236}">
                    <a16:creationId xmlns:a16="http://schemas.microsoft.com/office/drawing/2014/main" id="{89B7A537-FB45-48BF-8C93-3FE3AA69FE1A}"/>
                  </a:ext>
                </a:extLst>
              </p:cNvPr>
              <p:cNvSpPr>
                <a:spLocks noChangeArrowheads="1"/>
              </p:cNvSpPr>
              <p:nvPr/>
            </p:nvSpPr>
            <p:spPr bwMode="auto">
              <a:xfrm>
                <a:off x="123798" y="3422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8" name="Rectangle 34">
                <a:extLst>
                  <a:ext uri="{FF2B5EF4-FFF2-40B4-BE49-F238E27FC236}">
                    <a16:creationId xmlns:a16="http://schemas.microsoft.com/office/drawing/2014/main" id="{C5CC9BA5-19A0-42D7-B970-BD14D7677CAD}"/>
                  </a:ext>
                </a:extLst>
              </p:cNvPr>
              <p:cNvSpPr>
                <a:spLocks noChangeArrowheads="1"/>
              </p:cNvSpPr>
              <p:nvPr/>
            </p:nvSpPr>
            <p:spPr bwMode="auto">
              <a:xfrm>
                <a:off x="165307" y="34226"/>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9" name="Rectangle 35">
                <a:extLst>
                  <a:ext uri="{FF2B5EF4-FFF2-40B4-BE49-F238E27FC236}">
                    <a16:creationId xmlns:a16="http://schemas.microsoft.com/office/drawing/2014/main" id="{F8772B94-CD9F-49CD-B7E0-E1ECC1945D22}"/>
                  </a:ext>
                </a:extLst>
              </p:cNvPr>
              <p:cNvSpPr>
                <a:spLocks noChangeArrowheads="1"/>
              </p:cNvSpPr>
              <p:nvPr/>
            </p:nvSpPr>
            <p:spPr bwMode="auto">
              <a:xfrm>
                <a:off x="54617" y="103407"/>
                <a:ext cx="110690" cy="13836"/>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0" name="Freeform 36">
                <a:extLst>
                  <a:ext uri="{FF2B5EF4-FFF2-40B4-BE49-F238E27FC236}">
                    <a16:creationId xmlns:a16="http://schemas.microsoft.com/office/drawing/2014/main" id="{41E68339-588F-4D94-A887-0BF1CC522B32}"/>
                  </a:ext>
                </a:extLst>
              </p:cNvPr>
              <p:cNvSpPr>
                <a:spLocks noChangeArrowheads="1"/>
              </p:cNvSpPr>
              <p:nvPr/>
            </p:nvSpPr>
            <p:spPr bwMode="auto">
              <a:xfrm>
                <a:off x="0" y="0"/>
                <a:ext cx="219923" cy="151470"/>
              </a:xfrm>
              <a:custGeom>
                <a:avLst/>
                <a:gdLst>
                  <a:gd name="T0" fmla="*/ 160152735 w 302"/>
                  <a:gd name="T1" fmla="*/ 110303658 h 208"/>
                  <a:gd name="T2" fmla="*/ 0 w 302"/>
                  <a:gd name="T3" fmla="*/ 110303658 h 208"/>
                  <a:gd name="T4" fmla="*/ 0 w 302"/>
                  <a:gd name="T5" fmla="*/ 14848429 h 208"/>
                  <a:gd name="T6" fmla="*/ 10075678 w 302"/>
                  <a:gd name="T7" fmla="*/ 14848429 h 208"/>
                  <a:gd name="T8" fmla="*/ 10075678 w 302"/>
                  <a:gd name="T9" fmla="*/ 100227990 h 208"/>
                  <a:gd name="T10" fmla="*/ 150077057 w 302"/>
                  <a:gd name="T11" fmla="*/ 100227990 h 208"/>
                  <a:gd name="T12" fmla="*/ 150077057 w 302"/>
                  <a:gd name="T13" fmla="*/ 10075668 h 208"/>
                  <a:gd name="T14" fmla="*/ 0 w 302"/>
                  <a:gd name="T15" fmla="*/ 10075668 h 208"/>
                  <a:gd name="T16" fmla="*/ 0 w 302"/>
                  <a:gd name="T17" fmla="*/ 0 h 208"/>
                  <a:gd name="T18" fmla="*/ 160152735 w 302"/>
                  <a:gd name="T19" fmla="*/ 0 h 208"/>
                  <a:gd name="T20" fmla="*/ 160152735 w 302"/>
                  <a:gd name="T21" fmla="*/ 110303658 h 2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2"/>
                  <a:gd name="T34" fmla="*/ 0 h 208"/>
                  <a:gd name="T35" fmla="*/ 302 w 302"/>
                  <a:gd name="T36" fmla="*/ 208 h 2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2" h="208">
                    <a:moveTo>
                      <a:pt x="302" y="208"/>
                    </a:moveTo>
                    <a:lnTo>
                      <a:pt x="0" y="208"/>
                    </a:lnTo>
                    <a:lnTo>
                      <a:pt x="0" y="28"/>
                    </a:lnTo>
                    <a:lnTo>
                      <a:pt x="19" y="28"/>
                    </a:lnTo>
                    <a:lnTo>
                      <a:pt x="19" y="189"/>
                    </a:lnTo>
                    <a:lnTo>
                      <a:pt x="283" y="189"/>
                    </a:lnTo>
                    <a:lnTo>
                      <a:pt x="283" y="19"/>
                    </a:lnTo>
                    <a:lnTo>
                      <a:pt x="0" y="19"/>
                    </a:lnTo>
                    <a:lnTo>
                      <a:pt x="0" y="0"/>
                    </a:lnTo>
                    <a:lnTo>
                      <a:pt x="302" y="0"/>
                    </a:lnTo>
                    <a:lnTo>
                      <a:pt x="302" y="20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61" name="组合 18">
            <a:extLst>
              <a:ext uri="{FF2B5EF4-FFF2-40B4-BE49-F238E27FC236}">
                <a16:creationId xmlns:a16="http://schemas.microsoft.com/office/drawing/2014/main" id="{ECEAC78C-E8BD-4907-A349-6EFA976EBB1F}"/>
              </a:ext>
            </a:extLst>
          </p:cNvPr>
          <p:cNvGrpSpPr>
            <a:grpSpLocks/>
          </p:cNvGrpSpPr>
          <p:nvPr/>
        </p:nvGrpSpPr>
        <p:grpSpPr bwMode="auto">
          <a:xfrm>
            <a:off x="1138858" y="4175052"/>
            <a:ext cx="2357438" cy="1430286"/>
            <a:chOff x="0" y="0"/>
            <a:chExt cx="2358517" cy="1429774"/>
          </a:xfrm>
        </p:grpSpPr>
        <p:sp>
          <p:nvSpPr>
            <p:cNvPr id="62" name="矩形 142">
              <a:extLst>
                <a:ext uri="{FF2B5EF4-FFF2-40B4-BE49-F238E27FC236}">
                  <a16:creationId xmlns:a16="http://schemas.microsoft.com/office/drawing/2014/main" id="{91C477A5-2F25-4F10-BA00-F4125D43CEB1}"/>
                </a:ext>
              </a:extLst>
            </p:cNvPr>
            <p:cNvSpPr>
              <a:spLocks noChangeArrowheads="1"/>
            </p:cNvSpPr>
            <p:nvPr/>
          </p:nvSpPr>
          <p:spPr bwMode="auto">
            <a:xfrm>
              <a:off x="0" y="476009"/>
              <a:ext cx="2358517" cy="9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63" name="椭圆 146">
              <a:extLst>
                <a:ext uri="{FF2B5EF4-FFF2-40B4-BE49-F238E27FC236}">
                  <a16:creationId xmlns:a16="http://schemas.microsoft.com/office/drawing/2014/main" id="{F5E6C9A8-0C4D-4479-9096-0284D1F9D4AA}"/>
                </a:ext>
              </a:extLst>
            </p:cNvPr>
            <p:cNvSpPr>
              <a:spLocks noChangeArrowheads="1"/>
            </p:cNvSpPr>
            <p:nvPr/>
          </p:nvSpPr>
          <p:spPr bwMode="auto">
            <a:xfrm>
              <a:off x="33757" y="0"/>
              <a:ext cx="422357" cy="422357"/>
            </a:xfrm>
            <a:prstGeom prst="ellipse">
              <a:avLst/>
            </a:prstGeom>
            <a:solidFill>
              <a:srgbClr val="92D05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4" name="矩形 145">
              <a:extLst>
                <a:ext uri="{FF2B5EF4-FFF2-40B4-BE49-F238E27FC236}">
                  <a16:creationId xmlns:a16="http://schemas.microsoft.com/office/drawing/2014/main" id="{1C6275B4-F687-4BDB-A8E4-4998DFF4904F}"/>
                </a:ext>
              </a:extLst>
            </p:cNvPr>
            <p:cNvSpPr>
              <a:spLocks noChangeArrowheads="1"/>
            </p:cNvSpPr>
            <p:nvPr/>
          </p:nvSpPr>
          <p:spPr bwMode="auto">
            <a:xfrm>
              <a:off x="460658" y="88068"/>
              <a:ext cx="1427851" cy="33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spcBef>
                  <a:spcPct val="0"/>
                </a:spcBef>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加入标题描述</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65" name="组合 118">
              <a:extLst>
                <a:ext uri="{FF2B5EF4-FFF2-40B4-BE49-F238E27FC236}">
                  <a16:creationId xmlns:a16="http://schemas.microsoft.com/office/drawing/2014/main" id="{D9F93AED-688D-410B-AFBA-F5F136AAC287}"/>
                </a:ext>
              </a:extLst>
            </p:cNvPr>
            <p:cNvGrpSpPr>
              <a:grpSpLocks/>
            </p:cNvGrpSpPr>
            <p:nvPr/>
          </p:nvGrpSpPr>
          <p:grpSpPr bwMode="auto">
            <a:xfrm>
              <a:off x="135678" y="103701"/>
              <a:ext cx="218514" cy="214955"/>
              <a:chOff x="0" y="0"/>
              <a:chExt cx="487362" cy="479425"/>
            </a:xfrm>
          </p:grpSpPr>
          <p:sp>
            <p:nvSpPr>
              <p:cNvPr id="66" name="Freeform 37">
                <a:extLst>
                  <a:ext uri="{FF2B5EF4-FFF2-40B4-BE49-F238E27FC236}">
                    <a16:creationId xmlns:a16="http://schemas.microsoft.com/office/drawing/2014/main" id="{0FCA3F00-C736-4829-B3F9-E39BBC641080}"/>
                  </a:ext>
                </a:extLst>
              </p:cNvPr>
              <p:cNvSpPr>
                <a:spLocks noEditPoints="1" noChangeArrowheads="1"/>
              </p:cNvSpPr>
              <p:nvPr/>
            </p:nvSpPr>
            <p:spPr bwMode="auto">
              <a:xfrm>
                <a:off x="100012" y="93662"/>
                <a:ext cx="296862" cy="295275"/>
              </a:xfrm>
              <a:custGeom>
                <a:avLst/>
                <a:gdLst>
                  <a:gd name="T0" fmla="*/ 204131519 w 187"/>
                  <a:gd name="T1" fmla="*/ 468749063 h 186"/>
                  <a:gd name="T2" fmla="*/ 0 w 187"/>
                  <a:gd name="T3" fmla="*/ 267136563 h 186"/>
                  <a:gd name="T4" fmla="*/ 269655471 w 187"/>
                  <a:gd name="T5" fmla="*/ 0 h 186"/>
                  <a:gd name="T6" fmla="*/ 471267631 w 187"/>
                  <a:gd name="T7" fmla="*/ 201612500 h 186"/>
                  <a:gd name="T8" fmla="*/ 204131519 w 187"/>
                  <a:gd name="T9" fmla="*/ 468749063 h 186"/>
                  <a:gd name="T10" fmla="*/ 65523952 w 187"/>
                  <a:gd name="T11" fmla="*/ 267136563 h 186"/>
                  <a:gd name="T12" fmla="*/ 204131519 w 187"/>
                  <a:gd name="T13" fmla="*/ 398184688 h 186"/>
                  <a:gd name="T14" fmla="*/ 400703375 w 187"/>
                  <a:gd name="T15" fmla="*/ 201612500 h 186"/>
                  <a:gd name="T16" fmla="*/ 269655471 w 187"/>
                  <a:gd name="T17" fmla="*/ 65524063 h 186"/>
                  <a:gd name="T18" fmla="*/ 65523952 w 187"/>
                  <a:gd name="T19" fmla="*/ 267136563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86"/>
                  <a:gd name="T32" fmla="*/ 187 w 187"/>
                  <a:gd name="T33" fmla="*/ 186 h 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86">
                    <a:moveTo>
                      <a:pt x="81" y="186"/>
                    </a:moveTo>
                    <a:lnTo>
                      <a:pt x="0" y="106"/>
                    </a:lnTo>
                    <a:lnTo>
                      <a:pt x="107" y="0"/>
                    </a:lnTo>
                    <a:lnTo>
                      <a:pt x="187" y="80"/>
                    </a:lnTo>
                    <a:lnTo>
                      <a:pt x="81" y="186"/>
                    </a:lnTo>
                    <a:close/>
                    <a:moveTo>
                      <a:pt x="26" y="106"/>
                    </a:moveTo>
                    <a:lnTo>
                      <a:pt x="81" y="158"/>
                    </a:lnTo>
                    <a:lnTo>
                      <a:pt x="159" y="80"/>
                    </a:lnTo>
                    <a:lnTo>
                      <a:pt x="107" y="26"/>
                    </a:lnTo>
                    <a:lnTo>
                      <a:pt x="26" y="106"/>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7" name="Freeform 38">
                <a:extLst>
                  <a:ext uri="{FF2B5EF4-FFF2-40B4-BE49-F238E27FC236}">
                    <a16:creationId xmlns:a16="http://schemas.microsoft.com/office/drawing/2014/main" id="{13436C34-ED0B-4FF8-AFF7-B0401B340374}"/>
                  </a:ext>
                </a:extLst>
              </p:cNvPr>
              <p:cNvSpPr>
                <a:spLocks noChangeArrowheads="1"/>
              </p:cNvSpPr>
              <p:nvPr/>
            </p:nvSpPr>
            <p:spPr bwMode="auto">
              <a:xfrm>
                <a:off x="0" y="284162"/>
                <a:ext cx="201612" cy="195263"/>
              </a:xfrm>
              <a:custGeom>
                <a:avLst/>
                <a:gdLst>
                  <a:gd name="T0" fmla="*/ 362423705 w 54"/>
                  <a:gd name="T1" fmla="*/ 733223830 h 52"/>
                  <a:gd name="T2" fmla="*/ 125454934 w 54"/>
                  <a:gd name="T3" fmla="*/ 634522139 h 52"/>
                  <a:gd name="T4" fmla="*/ 125454934 w 54"/>
                  <a:gd name="T5" fmla="*/ 155106413 h 52"/>
                  <a:gd name="T6" fmla="*/ 278788327 w 54"/>
                  <a:gd name="T7" fmla="*/ 0 h 52"/>
                  <a:gd name="T8" fmla="*/ 362423705 w 54"/>
                  <a:gd name="T9" fmla="*/ 84601450 h 52"/>
                  <a:gd name="T10" fmla="*/ 209090312 w 54"/>
                  <a:gd name="T11" fmla="*/ 239707863 h 52"/>
                  <a:gd name="T12" fmla="*/ 139396030 w 54"/>
                  <a:gd name="T13" fmla="*/ 394814276 h 52"/>
                  <a:gd name="T14" fmla="*/ 209090312 w 54"/>
                  <a:gd name="T15" fmla="*/ 549916934 h 52"/>
                  <a:gd name="T16" fmla="*/ 362423705 w 54"/>
                  <a:gd name="T17" fmla="*/ 620421897 h 52"/>
                  <a:gd name="T18" fmla="*/ 515760832 w 54"/>
                  <a:gd name="T19" fmla="*/ 549916934 h 52"/>
                  <a:gd name="T20" fmla="*/ 669094225 w 54"/>
                  <a:gd name="T21" fmla="*/ 394814276 h 52"/>
                  <a:gd name="T22" fmla="*/ 752729603 w 54"/>
                  <a:gd name="T23" fmla="*/ 479415726 h 52"/>
                  <a:gd name="T24" fmla="*/ 599396210 w 54"/>
                  <a:gd name="T25" fmla="*/ 634522139 h 52"/>
                  <a:gd name="T26" fmla="*/ 362423705 w 54"/>
                  <a:gd name="T27" fmla="*/ 733223830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
                  <a:gd name="T43" fmla="*/ 0 h 52"/>
                  <a:gd name="T44" fmla="*/ 54 w 5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 h="52">
                    <a:moveTo>
                      <a:pt x="26" y="52"/>
                    </a:moveTo>
                    <a:cubicBezTo>
                      <a:pt x="20" y="52"/>
                      <a:pt x="14" y="50"/>
                      <a:pt x="9" y="45"/>
                    </a:cubicBezTo>
                    <a:cubicBezTo>
                      <a:pt x="0" y="36"/>
                      <a:pt x="0" y="20"/>
                      <a:pt x="9" y="11"/>
                    </a:cubicBezTo>
                    <a:cubicBezTo>
                      <a:pt x="20" y="0"/>
                      <a:pt x="20" y="0"/>
                      <a:pt x="20" y="0"/>
                    </a:cubicBezTo>
                    <a:cubicBezTo>
                      <a:pt x="26" y="6"/>
                      <a:pt x="26" y="6"/>
                      <a:pt x="26" y="6"/>
                    </a:cubicBezTo>
                    <a:cubicBezTo>
                      <a:pt x="15" y="17"/>
                      <a:pt x="15" y="17"/>
                      <a:pt x="15" y="17"/>
                    </a:cubicBezTo>
                    <a:cubicBezTo>
                      <a:pt x="12" y="20"/>
                      <a:pt x="10" y="24"/>
                      <a:pt x="10" y="28"/>
                    </a:cubicBezTo>
                    <a:cubicBezTo>
                      <a:pt x="10" y="32"/>
                      <a:pt x="12" y="36"/>
                      <a:pt x="15" y="39"/>
                    </a:cubicBezTo>
                    <a:cubicBezTo>
                      <a:pt x="18" y="42"/>
                      <a:pt x="22" y="44"/>
                      <a:pt x="26" y="44"/>
                    </a:cubicBezTo>
                    <a:cubicBezTo>
                      <a:pt x="30" y="44"/>
                      <a:pt x="34" y="42"/>
                      <a:pt x="37" y="39"/>
                    </a:cubicBezTo>
                    <a:cubicBezTo>
                      <a:pt x="48" y="28"/>
                      <a:pt x="48" y="28"/>
                      <a:pt x="48" y="28"/>
                    </a:cubicBezTo>
                    <a:cubicBezTo>
                      <a:pt x="54" y="34"/>
                      <a:pt x="54" y="34"/>
                      <a:pt x="54" y="34"/>
                    </a:cubicBezTo>
                    <a:cubicBezTo>
                      <a:pt x="43" y="45"/>
                      <a:pt x="43" y="45"/>
                      <a:pt x="43" y="45"/>
                    </a:cubicBezTo>
                    <a:cubicBezTo>
                      <a:pt x="38" y="50"/>
                      <a:pt x="32" y="52"/>
                      <a:pt x="26" y="52"/>
                    </a:cubicBezTo>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8" name="Freeform 39">
                <a:extLst>
                  <a:ext uri="{FF2B5EF4-FFF2-40B4-BE49-F238E27FC236}">
                    <a16:creationId xmlns:a16="http://schemas.microsoft.com/office/drawing/2014/main" id="{61E41F7C-12A6-4485-B058-D725BB046083}"/>
                  </a:ext>
                </a:extLst>
              </p:cNvPr>
              <p:cNvSpPr>
                <a:spLocks noChangeArrowheads="1"/>
              </p:cNvSpPr>
              <p:nvPr/>
            </p:nvSpPr>
            <p:spPr bwMode="auto">
              <a:xfrm>
                <a:off x="292100" y="0"/>
                <a:ext cx="195262" cy="193675"/>
              </a:xfrm>
              <a:custGeom>
                <a:avLst/>
                <a:gdLst>
                  <a:gd name="T0" fmla="*/ 479409515 w 52"/>
                  <a:gd name="T1" fmla="*/ 721346262 h 52"/>
                  <a:gd name="T2" fmla="*/ 394808499 w 52"/>
                  <a:gd name="T3" fmla="*/ 638114431 h 52"/>
                  <a:gd name="T4" fmla="*/ 549914118 w 52"/>
                  <a:gd name="T5" fmla="*/ 485520878 h 52"/>
                  <a:gd name="T6" fmla="*/ 620414965 w 52"/>
                  <a:gd name="T7" fmla="*/ 332927325 h 52"/>
                  <a:gd name="T8" fmla="*/ 549914118 w 52"/>
                  <a:gd name="T9" fmla="*/ 180337497 h 52"/>
                  <a:gd name="T10" fmla="*/ 239706635 w 52"/>
                  <a:gd name="T11" fmla="*/ 180337497 h 52"/>
                  <a:gd name="T12" fmla="*/ 84601017 w 52"/>
                  <a:gd name="T13" fmla="*/ 332927325 h 52"/>
                  <a:gd name="T14" fmla="*/ 0 w 52"/>
                  <a:gd name="T15" fmla="*/ 249695494 h 52"/>
                  <a:gd name="T16" fmla="*/ 155101864 w 52"/>
                  <a:gd name="T17" fmla="*/ 97105665 h 52"/>
                  <a:gd name="T18" fmla="*/ 394808499 w 52"/>
                  <a:gd name="T19" fmla="*/ 0 h 52"/>
                  <a:gd name="T20" fmla="*/ 634515134 w 52"/>
                  <a:gd name="T21" fmla="*/ 97105665 h 52"/>
                  <a:gd name="T22" fmla="*/ 733216320 w 52"/>
                  <a:gd name="T23" fmla="*/ 332927325 h 52"/>
                  <a:gd name="T24" fmla="*/ 634515134 w 52"/>
                  <a:gd name="T25" fmla="*/ 568752709 h 52"/>
                  <a:gd name="T26" fmla="*/ 479409515 w 52"/>
                  <a:gd name="T27" fmla="*/ 721346262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2"/>
                  <a:gd name="T44" fmla="*/ 52 w 52"/>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2">
                    <a:moveTo>
                      <a:pt x="34" y="52"/>
                    </a:moveTo>
                    <a:cubicBezTo>
                      <a:pt x="28" y="46"/>
                      <a:pt x="28" y="46"/>
                      <a:pt x="28" y="46"/>
                    </a:cubicBezTo>
                    <a:cubicBezTo>
                      <a:pt x="39" y="35"/>
                      <a:pt x="39" y="35"/>
                      <a:pt x="39" y="35"/>
                    </a:cubicBezTo>
                    <a:cubicBezTo>
                      <a:pt x="42" y="32"/>
                      <a:pt x="44" y="28"/>
                      <a:pt x="44" y="24"/>
                    </a:cubicBezTo>
                    <a:cubicBezTo>
                      <a:pt x="44" y="20"/>
                      <a:pt x="42" y="16"/>
                      <a:pt x="39" y="13"/>
                    </a:cubicBezTo>
                    <a:cubicBezTo>
                      <a:pt x="33" y="7"/>
                      <a:pt x="23" y="7"/>
                      <a:pt x="17" y="13"/>
                    </a:cubicBezTo>
                    <a:cubicBezTo>
                      <a:pt x="6" y="24"/>
                      <a:pt x="6" y="24"/>
                      <a:pt x="6" y="24"/>
                    </a:cubicBezTo>
                    <a:cubicBezTo>
                      <a:pt x="0" y="18"/>
                      <a:pt x="0" y="18"/>
                      <a:pt x="0" y="18"/>
                    </a:cubicBezTo>
                    <a:cubicBezTo>
                      <a:pt x="11" y="7"/>
                      <a:pt x="11" y="7"/>
                      <a:pt x="11" y="7"/>
                    </a:cubicBezTo>
                    <a:cubicBezTo>
                      <a:pt x="16" y="2"/>
                      <a:pt x="22" y="0"/>
                      <a:pt x="28" y="0"/>
                    </a:cubicBezTo>
                    <a:cubicBezTo>
                      <a:pt x="34" y="0"/>
                      <a:pt x="40" y="2"/>
                      <a:pt x="45" y="7"/>
                    </a:cubicBezTo>
                    <a:cubicBezTo>
                      <a:pt x="50" y="12"/>
                      <a:pt x="52" y="18"/>
                      <a:pt x="52" y="24"/>
                    </a:cubicBezTo>
                    <a:cubicBezTo>
                      <a:pt x="52" y="30"/>
                      <a:pt x="50" y="36"/>
                      <a:pt x="45" y="41"/>
                    </a:cubicBezTo>
                    <a:lnTo>
                      <a:pt x="34" y="52"/>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9" name="Freeform 40">
                <a:extLst>
                  <a:ext uri="{FF2B5EF4-FFF2-40B4-BE49-F238E27FC236}">
                    <a16:creationId xmlns:a16="http://schemas.microsoft.com/office/drawing/2014/main" id="{7E72CE5C-1B35-4750-A373-97FDA51C54BB}"/>
                  </a:ext>
                </a:extLst>
              </p:cNvPr>
              <p:cNvSpPr>
                <a:spLocks noChangeArrowheads="1"/>
              </p:cNvSpPr>
              <p:nvPr/>
            </p:nvSpPr>
            <p:spPr bwMode="auto">
              <a:xfrm>
                <a:off x="163512" y="231775"/>
                <a:ext cx="46037" cy="44450"/>
              </a:xfrm>
              <a:custGeom>
                <a:avLst/>
                <a:gdLst>
                  <a:gd name="T0" fmla="*/ 37801139 w 29"/>
                  <a:gd name="T1" fmla="*/ 70564375 h 28"/>
                  <a:gd name="T2" fmla="*/ 0 w 29"/>
                  <a:gd name="T3" fmla="*/ 35282188 h 28"/>
                  <a:gd name="T4" fmla="*/ 37801139 w 29"/>
                  <a:gd name="T5" fmla="*/ 0 h 28"/>
                  <a:gd name="T6" fmla="*/ 73082944 w 29"/>
                  <a:gd name="T7" fmla="*/ 35282188 h 28"/>
                  <a:gd name="T8" fmla="*/ 37801139 w 29"/>
                  <a:gd name="T9" fmla="*/ 70564375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15" y="28"/>
                    </a:moveTo>
                    <a:lnTo>
                      <a:pt x="0" y="14"/>
                    </a:lnTo>
                    <a:lnTo>
                      <a:pt x="15" y="0"/>
                    </a:lnTo>
                    <a:lnTo>
                      <a:pt x="29" y="14"/>
                    </a:lnTo>
                    <a:lnTo>
                      <a:pt x="15" y="2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0" name="Freeform 41">
                <a:extLst>
                  <a:ext uri="{FF2B5EF4-FFF2-40B4-BE49-F238E27FC236}">
                    <a16:creationId xmlns:a16="http://schemas.microsoft.com/office/drawing/2014/main" id="{CDD127F4-FDDC-4020-BFD6-49825B8D5571}"/>
                  </a:ext>
                </a:extLst>
              </p:cNvPr>
              <p:cNvSpPr>
                <a:spLocks noChangeArrowheads="1"/>
              </p:cNvSpPr>
              <p:nvPr/>
            </p:nvSpPr>
            <p:spPr bwMode="auto">
              <a:xfrm>
                <a:off x="223837" y="217487"/>
                <a:ext cx="46037" cy="44450"/>
              </a:xfrm>
              <a:custGeom>
                <a:avLst/>
                <a:gdLst>
                  <a:gd name="T0" fmla="*/ 35281804 w 29"/>
                  <a:gd name="T1" fmla="*/ 70564375 h 28"/>
                  <a:gd name="T2" fmla="*/ 0 w 29"/>
                  <a:gd name="T3" fmla="*/ 35282188 h 28"/>
                  <a:gd name="T4" fmla="*/ 35281804 w 29"/>
                  <a:gd name="T5" fmla="*/ 0 h 28"/>
                  <a:gd name="T6" fmla="*/ 73082944 w 29"/>
                  <a:gd name="T7" fmla="*/ 35282188 h 28"/>
                  <a:gd name="T8" fmla="*/ 35281804 w 29"/>
                  <a:gd name="T9" fmla="*/ 70564375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14" y="28"/>
                    </a:moveTo>
                    <a:lnTo>
                      <a:pt x="0" y="14"/>
                    </a:lnTo>
                    <a:lnTo>
                      <a:pt x="14" y="0"/>
                    </a:lnTo>
                    <a:lnTo>
                      <a:pt x="29" y="14"/>
                    </a:lnTo>
                    <a:lnTo>
                      <a:pt x="14" y="2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1" name="Freeform 42">
                <a:extLst>
                  <a:ext uri="{FF2B5EF4-FFF2-40B4-BE49-F238E27FC236}">
                    <a16:creationId xmlns:a16="http://schemas.microsoft.com/office/drawing/2014/main" id="{183F8DD9-26AC-4873-8620-F99DDC556E57}"/>
                  </a:ext>
                </a:extLst>
              </p:cNvPr>
              <p:cNvSpPr>
                <a:spLocks noChangeArrowheads="1"/>
              </p:cNvSpPr>
              <p:nvPr/>
            </p:nvSpPr>
            <p:spPr bwMode="auto">
              <a:xfrm>
                <a:off x="239712" y="157162"/>
                <a:ext cx="44450" cy="44450"/>
              </a:xfrm>
              <a:custGeom>
                <a:avLst/>
                <a:gdLst>
                  <a:gd name="T0" fmla="*/ 35282188 w 28"/>
                  <a:gd name="T1" fmla="*/ 70564375 h 28"/>
                  <a:gd name="T2" fmla="*/ 0 w 28"/>
                  <a:gd name="T3" fmla="*/ 35282188 h 28"/>
                  <a:gd name="T4" fmla="*/ 35282188 w 28"/>
                  <a:gd name="T5" fmla="*/ 0 h 28"/>
                  <a:gd name="T6" fmla="*/ 70564375 w 28"/>
                  <a:gd name="T7" fmla="*/ 35282188 h 28"/>
                  <a:gd name="T8" fmla="*/ 35282188 w 28"/>
                  <a:gd name="T9" fmla="*/ 70564375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14" y="28"/>
                    </a:moveTo>
                    <a:lnTo>
                      <a:pt x="0" y="14"/>
                    </a:lnTo>
                    <a:lnTo>
                      <a:pt x="14" y="0"/>
                    </a:lnTo>
                    <a:lnTo>
                      <a:pt x="28" y="14"/>
                    </a:lnTo>
                    <a:lnTo>
                      <a:pt x="14" y="2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2" name="Freeform 43">
                <a:extLst>
                  <a:ext uri="{FF2B5EF4-FFF2-40B4-BE49-F238E27FC236}">
                    <a16:creationId xmlns:a16="http://schemas.microsoft.com/office/drawing/2014/main" id="{C4A44885-87B4-4089-8EE8-D0A1E694BE0F}"/>
                  </a:ext>
                </a:extLst>
              </p:cNvPr>
              <p:cNvSpPr>
                <a:spLocks noChangeArrowheads="1"/>
              </p:cNvSpPr>
              <p:nvPr/>
            </p:nvSpPr>
            <p:spPr bwMode="auto">
              <a:xfrm>
                <a:off x="209550" y="276225"/>
                <a:ext cx="44450" cy="46038"/>
              </a:xfrm>
              <a:custGeom>
                <a:avLst/>
                <a:gdLst>
                  <a:gd name="T0" fmla="*/ 35282188 w 28"/>
                  <a:gd name="T1" fmla="*/ 73086119 h 29"/>
                  <a:gd name="T2" fmla="*/ 0 w 28"/>
                  <a:gd name="T3" fmla="*/ 37803548 h 29"/>
                  <a:gd name="T4" fmla="*/ 35282188 w 28"/>
                  <a:gd name="T5" fmla="*/ 0 h 29"/>
                  <a:gd name="T6" fmla="*/ 70564375 w 28"/>
                  <a:gd name="T7" fmla="*/ 37803548 h 29"/>
                  <a:gd name="T8" fmla="*/ 35282188 w 28"/>
                  <a:gd name="T9" fmla="*/ 73086119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14" y="29"/>
                    </a:moveTo>
                    <a:lnTo>
                      <a:pt x="0" y="15"/>
                    </a:lnTo>
                    <a:lnTo>
                      <a:pt x="14" y="0"/>
                    </a:lnTo>
                    <a:lnTo>
                      <a:pt x="28" y="15"/>
                    </a:lnTo>
                    <a:lnTo>
                      <a:pt x="14" y="29"/>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3" name="Freeform 44">
                <a:extLst>
                  <a:ext uri="{FF2B5EF4-FFF2-40B4-BE49-F238E27FC236}">
                    <a16:creationId xmlns:a16="http://schemas.microsoft.com/office/drawing/2014/main" id="{9FCC8FA1-50F9-4979-B817-1E2C9B60AFCF}"/>
                  </a:ext>
                </a:extLst>
              </p:cNvPr>
              <p:cNvSpPr>
                <a:spLocks noChangeArrowheads="1"/>
              </p:cNvSpPr>
              <p:nvPr/>
            </p:nvSpPr>
            <p:spPr bwMode="auto">
              <a:xfrm>
                <a:off x="284162" y="201612"/>
                <a:ext cx="44450" cy="46038"/>
              </a:xfrm>
              <a:custGeom>
                <a:avLst/>
                <a:gdLst>
                  <a:gd name="T0" fmla="*/ 35282188 w 28"/>
                  <a:gd name="T1" fmla="*/ 73086119 h 29"/>
                  <a:gd name="T2" fmla="*/ 0 w 28"/>
                  <a:gd name="T3" fmla="*/ 35282571 h 29"/>
                  <a:gd name="T4" fmla="*/ 35282188 w 28"/>
                  <a:gd name="T5" fmla="*/ 0 h 29"/>
                  <a:gd name="T6" fmla="*/ 70564375 w 28"/>
                  <a:gd name="T7" fmla="*/ 35282571 h 29"/>
                  <a:gd name="T8" fmla="*/ 35282188 w 28"/>
                  <a:gd name="T9" fmla="*/ 73086119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14" y="29"/>
                    </a:moveTo>
                    <a:lnTo>
                      <a:pt x="0" y="14"/>
                    </a:lnTo>
                    <a:lnTo>
                      <a:pt x="14" y="0"/>
                    </a:lnTo>
                    <a:lnTo>
                      <a:pt x="28" y="14"/>
                    </a:lnTo>
                    <a:lnTo>
                      <a:pt x="14" y="29"/>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grpSp>
        <p:nvGrpSpPr>
          <p:cNvPr id="74" name="组合 17">
            <a:extLst>
              <a:ext uri="{FF2B5EF4-FFF2-40B4-BE49-F238E27FC236}">
                <a16:creationId xmlns:a16="http://schemas.microsoft.com/office/drawing/2014/main" id="{A4C4AB48-A064-4292-9FDB-23D6D26CAC51}"/>
              </a:ext>
            </a:extLst>
          </p:cNvPr>
          <p:cNvGrpSpPr>
            <a:grpSpLocks/>
          </p:cNvGrpSpPr>
          <p:nvPr/>
        </p:nvGrpSpPr>
        <p:grpSpPr bwMode="auto">
          <a:xfrm>
            <a:off x="3691558" y="4175052"/>
            <a:ext cx="2359025" cy="1430286"/>
            <a:chOff x="0" y="0"/>
            <a:chExt cx="2358517" cy="1429774"/>
          </a:xfrm>
        </p:grpSpPr>
        <p:sp>
          <p:nvSpPr>
            <p:cNvPr id="75" name="矩形 154">
              <a:extLst>
                <a:ext uri="{FF2B5EF4-FFF2-40B4-BE49-F238E27FC236}">
                  <a16:creationId xmlns:a16="http://schemas.microsoft.com/office/drawing/2014/main" id="{07D9C0ED-473E-4216-87CB-72532C919C61}"/>
                </a:ext>
              </a:extLst>
            </p:cNvPr>
            <p:cNvSpPr>
              <a:spLocks noChangeArrowheads="1"/>
            </p:cNvSpPr>
            <p:nvPr/>
          </p:nvSpPr>
          <p:spPr bwMode="auto">
            <a:xfrm>
              <a:off x="0" y="476009"/>
              <a:ext cx="2358517" cy="9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r>
                <a:rPr lang="zh-CN" altLang="en-US"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pPr algn="ctr"/>
              <a:endParaRPr lang="en-US" altLang="zh-CN" sz="1000" dirty="0">
                <a:solidFill>
                  <a:schemeClr val="bg1">
                    <a:lumMod val="50000"/>
                  </a:schemeClr>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76" name="椭圆 155">
              <a:extLst>
                <a:ext uri="{FF2B5EF4-FFF2-40B4-BE49-F238E27FC236}">
                  <a16:creationId xmlns:a16="http://schemas.microsoft.com/office/drawing/2014/main" id="{C5B0F2D8-ACF9-4B5B-AD63-4E7FDA605E05}"/>
                </a:ext>
              </a:extLst>
            </p:cNvPr>
            <p:cNvSpPr>
              <a:spLocks noChangeArrowheads="1"/>
            </p:cNvSpPr>
            <p:nvPr/>
          </p:nvSpPr>
          <p:spPr bwMode="auto">
            <a:xfrm>
              <a:off x="33757" y="0"/>
              <a:ext cx="422357" cy="422357"/>
            </a:xfrm>
            <a:prstGeom prst="ellipse">
              <a:avLst/>
            </a:prstGeom>
            <a:solidFill>
              <a:srgbClr val="0170C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7" name="矩形 156">
              <a:extLst>
                <a:ext uri="{FF2B5EF4-FFF2-40B4-BE49-F238E27FC236}">
                  <a16:creationId xmlns:a16="http://schemas.microsoft.com/office/drawing/2014/main" id="{95C2C19A-1EF0-4B64-9FEE-812E56E44F53}"/>
                </a:ext>
              </a:extLst>
            </p:cNvPr>
            <p:cNvSpPr>
              <a:spLocks noChangeArrowheads="1"/>
            </p:cNvSpPr>
            <p:nvPr/>
          </p:nvSpPr>
          <p:spPr bwMode="auto">
            <a:xfrm>
              <a:off x="460658" y="88068"/>
              <a:ext cx="1427851" cy="33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eaLnBrk="1" hangingPunct="1">
                <a:spcBef>
                  <a:spcPct val="0"/>
                </a:spcBef>
                <a:buNone/>
              </a:pPr>
              <a:r>
                <a:rPr lang="zh-CN" altLang="en-US"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加入标题描述</a:t>
              </a:r>
              <a:endParaRPr lang="en-US" altLang="zh-CN" sz="16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78" name="组合 100">
              <a:extLst>
                <a:ext uri="{FF2B5EF4-FFF2-40B4-BE49-F238E27FC236}">
                  <a16:creationId xmlns:a16="http://schemas.microsoft.com/office/drawing/2014/main" id="{6408BF00-61B1-47FF-B082-5F2CF82869DF}"/>
                </a:ext>
              </a:extLst>
            </p:cNvPr>
            <p:cNvGrpSpPr>
              <a:grpSpLocks/>
            </p:cNvGrpSpPr>
            <p:nvPr/>
          </p:nvGrpSpPr>
          <p:grpSpPr bwMode="auto">
            <a:xfrm>
              <a:off x="148689" y="104493"/>
              <a:ext cx="212641" cy="213370"/>
              <a:chOff x="0" y="0"/>
              <a:chExt cx="463550" cy="465138"/>
            </a:xfrm>
          </p:grpSpPr>
          <p:sp>
            <p:nvSpPr>
              <p:cNvPr id="79" name="Freeform 23">
                <a:extLst>
                  <a:ext uri="{FF2B5EF4-FFF2-40B4-BE49-F238E27FC236}">
                    <a16:creationId xmlns:a16="http://schemas.microsoft.com/office/drawing/2014/main" id="{DDB21B31-4FF9-442B-A2C8-FFCD68822941}"/>
                  </a:ext>
                </a:extLst>
              </p:cNvPr>
              <p:cNvSpPr>
                <a:spLocks noEditPoints="1" noChangeArrowheads="1"/>
              </p:cNvSpPr>
              <p:nvPr/>
            </p:nvSpPr>
            <p:spPr bwMode="auto">
              <a:xfrm>
                <a:off x="47625" y="0"/>
                <a:ext cx="415925" cy="417513"/>
              </a:xfrm>
              <a:custGeom>
                <a:avLst/>
                <a:gdLst>
                  <a:gd name="T0" fmla="*/ 257055938 w 262"/>
                  <a:gd name="T1" fmla="*/ 662802681 h 263"/>
                  <a:gd name="T2" fmla="*/ 0 w 262"/>
                  <a:gd name="T3" fmla="*/ 400706117 h 263"/>
                  <a:gd name="T4" fmla="*/ 511590925 w 262"/>
                  <a:gd name="T5" fmla="*/ 0 h 263"/>
                  <a:gd name="T6" fmla="*/ 660280938 w 262"/>
                  <a:gd name="T7" fmla="*/ 148690191 h 263"/>
                  <a:gd name="T8" fmla="*/ 257055938 w 262"/>
                  <a:gd name="T9" fmla="*/ 662802681 h 263"/>
                  <a:gd name="T10" fmla="*/ 73083738 w 262"/>
                  <a:gd name="T11" fmla="*/ 405746436 h 263"/>
                  <a:gd name="T12" fmla="*/ 252015625 w 262"/>
                  <a:gd name="T13" fmla="*/ 589717269 h 263"/>
                  <a:gd name="T14" fmla="*/ 597276238 w 262"/>
                  <a:gd name="T15" fmla="*/ 156249875 h 263"/>
                  <a:gd name="T16" fmla="*/ 506550613 w 262"/>
                  <a:gd name="T17" fmla="*/ 65524141 h 263"/>
                  <a:gd name="T18" fmla="*/ 73083738 w 262"/>
                  <a:gd name="T19" fmla="*/ 405746436 h 2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2"/>
                  <a:gd name="T31" fmla="*/ 0 h 263"/>
                  <a:gd name="T32" fmla="*/ 262 w 262"/>
                  <a:gd name="T33" fmla="*/ 263 h 2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0" name="Freeform 24">
                <a:extLst>
                  <a:ext uri="{FF2B5EF4-FFF2-40B4-BE49-F238E27FC236}">
                    <a16:creationId xmlns:a16="http://schemas.microsoft.com/office/drawing/2014/main" id="{F435FF8B-99B1-46D4-B097-86C4D4CF24EB}"/>
                  </a:ext>
                </a:extLst>
              </p:cNvPr>
              <p:cNvSpPr>
                <a:spLocks noChangeArrowheads="1"/>
              </p:cNvSpPr>
              <p:nvPr/>
            </p:nvSpPr>
            <p:spPr bwMode="auto">
              <a:xfrm>
                <a:off x="149225" y="90487"/>
                <a:ext cx="220662" cy="179388"/>
              </a:xfrm>
              <a:custGeom>
                <a:avLst/>
                <a:gdLst>
                  <a:gd name="T0" fmla="*/ 30241806 w 139"/>
                  <a:gd name="T1" fmla="*/ 284779244 h 113"/>
                  <a:gd name="T2" fmla="*/ 0 w 139"/>
                  <a:gd name="T3" fmla="*/ 249496958 h 113"/>
                  <a:gd name="T4" fmla="*/ 322579269 w 139"/>
                  <a:gd name="T5" fmla="*/ 0 h 113"/>
                  <a:gd name="T6" fmla="*/ 350300131 w 139"/>
                  <a:gd name="T7" fmla="*/ 35282286 h 113"/>
                  <a:gd name="T8" fmla="*/ 30241806 w 139"/>
                  <a:gd name="T9" fmla="*/ 284779244 h 113"/>
                  <a:gd name="T10" fmla="*/ 0 60000 65536"/>
                  <a:gd name="T11" fmla="*/ 0 60000 65536"/>
                  <a:gd name="T12" fmla="*/ 0 60000 65536"/>
                  <a:gd name="T13" fmla="*/ 0 60000 65536"/>
                  <a:gd name="T14" fmla="*/ 0 60000 65536"/>
                  <a:gd name="T15" fmla="*/ 0 w 139"/>
                  <a:gd name="T16" fmla="*/ 0 h 113"/>
                  <a:gd name="T17" fmla="*/ 139 w 139"/>
                  <a:gd name="T18" fmla="*/ 113 h 113"/>
                </a:gdLst>
                <a:ahLst/>
                <a:cxnLst>
                  <a:cxn ang="T10">
                    <a:pos x="T0" y="T1"/>
                  </a:cxn>
                  <a:cxn ang="T11">
                    <a:pos x="T2" y="T3"/>
                  </a:cxn>
                  <a:cxn ang="T12">
                    <a:pos x="T4" y="T5"/>
                  </a:cxn>
                  <a:cxn ang="T13">
                    <a:pos x="T6" y="T7"/>
                  </a:cxn>
                  <a:cxn ang="T14">
                    <a:pos x="T8" y="T9"/>
                  </a:cxn>
                </a:cxnLst>
                <a:rect l="T15" t="T16" r="T17" b="T18"/>
                <a:pathLst>
                  <a:path w="139" h="113">
                    <a:moveTo>
                      <a:pt x="12" y="113"/>
                    </a:moveTo>
                    <a:lnTo>
                      <a:pt x="0" y="99"/>
                    </a:lnTo>
                    <a:lnTo>
                      <a:pt x="128" y="0"/>
                    </a:lnTo>
                    <a:lnTo>
                      <a:pt x="139" y="14"/>
                    </a:lnTo>
                    <a:lnTo>
                      <a:pt x="12" y="113"/>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1" name="Freeform 25">
                <a:extLst>
                  <a:ext uri="{FF2B5EF4-FFF2-40B4-BE49-F238E27FC236}">
                    <a16:creationId xmlns:a16="http://schemas.microsoft.com/office/drawing/2014/main" id="{963F0742-ADA2-46A5-9D50-B0231E16A9FE}"/>
                  </a:ext>
                </a:extLst>
              </p:cNvPr>
              <p:cNvSpPr>
                <a:spLocks noChangeArrowheads="1"/>
              </p:cNvSpPr>
              <p:nvPr/>
            </p:nvSpPr>
            <p:spPr bwMode="auto">
              <a:xfrm>
                <a:off x="11113" y="293687"/>
                <a:ext cx="160337" cy="160338"/>
              </a:xfrm>
              <a:custGeom>
                <a:avLst/>
                <a:gdLst>
                  <a:gd name="T0" fmla="*/ 166843699 w 43"/>
                  <a:gd name="T1" fmla="*/ 597866843 h 43"/>
                  <a:gd name="T2" fmla="*/ 0 w 43"/>
                  <a:gd name="T3" fmla="*/ 431018374 h 43"/>
                  <a:gd name="T4" fmla="*/ 41709993 w 43"/>
                  <a:gd name="T5" fmla="*/ 403212782 h 43"/>
                  <a:gd name="T6" fmla="*/ 41709993 w 43"/>
                  <a:gd name="T7" fmla="*/ 166844740 h 43"/>
                  <a:gd name="T8" fmla="*/ 0 w 43"/>
                  <a:gd name="T9" fmla="*/ 125134487 h 43"/>
                  <a:gd name="T10" fmla="*/ 125133707 w 43"/>
                  <a:gd name="T11" fmla="*/ 0 h 43"/>
                  <a:gd name="T12" fmla="*/ 194652847 w 43"/>
                  <a:gd name="T13" fmla="*/ 83424234 h 43"/>
                  <a:gd name="T14" fmla="*/ 152939125 w 43"/>
                  <a:gd name="T15" fmla="*/ 125134487 h 43"/>
                  <a:gd name="T16" fmla="*/ 152939125 w 43"/>
                  <a:gd name="T17" fmla="*/ 431018374 h 43"/>
                  <a:gd name="T18" fmla="*/ 166843699 w 43"/>
                  <a:gd name="T19" fmla="*/ 444923035 h 43"/>
                  <a:gd name="T20" fmla="*/ 472725679 w 43"/>
                  <a:gd name="T21" fmla="*/ 444923035 h 43"/>
                  <a:gd name="T22" fmla="*/ 514435671 w 43"/>
                  <a:gd name="T23" fmla="*/ 403212782 h 43"/>
                  <a:gd name="T24" fmla="*/ 597859385 w 43"/>
                  <a:gd name="T25" fmla="*/ 472732356 h 43"/>
                  <a:gd name="T26" fmla="*/ 472725679 w 43"/>
                  <a:gd name="T27" fmla="*/ 597866843 h 43"/>
                  <a:gd name="T28" fmla="*/ 431015686 w 43"/>
                  <a:gd name="T29" fmla="*/ 556156590 h 43"/>
                  <a:gd name="T30" fmla="*/ 194652847 w 43"/>
                  <a:gd name="T31" fmla="*/ 556156590 h 43"/>
                  <a:gd name="T32" fmla="*/ 166843699 w 43"/>
                  <a:gd name="T33" fmla="*/ 59786684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43"/>
                  <a:gd name="T53" fmla="*/ 43 w 4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2" name="Freeform 26">
                <a:extLst>
                  <a:ext uri="{FF2B5EF4-FFF2-40B4-BE49-F238E27FC236}">
                    <a16:creationId xmlns:a16="http://schemas.microsoft.com/office/drawing/2014/main" id="{0C689EEF-C1E6-49E3-81A7-80E80A8A41E4}"/>
                  </a:ext>
                </a:extLst>
              </p:cNvPr>
              <p:cNvSpPr>
                <a:spLocks noChangeArrowheads="1"/>
              </p:cNvSpPr>
              <p:nvPr/>
            </p:nvSpPr>
            <p:spPr bwMode="auto">
              <a:xfrm>
                <a:off x="0" y="409575"/>
                <a:ext cx="55562" cy="55563"/>
              </a:xfrm>
              <a:custGeom>
                <a:avLst/>
                <a:gdLst>
                  <a:gd name="T0" fmla="*/ 35281870 w 35"/>
                  <a:gd name="T1" fmla="*/ 88207056 h 35"/>
                  <a:gd name="T2" fmla="*/ 0 w 35"/>
                  <a:gd name="T3" fmla="*/ 52924551 h 35"/>
                  <a:gd name="T4" fmla="*/ 52922011 w 35"/>
                  <a:gd name="T5" fmla="*/ 0 h 35"/>
                  <a:gd name="T6" fmla="*/ 88203881 w 35"/>
                  <a:gd name="T7" fmla="*/ 35282505 h 35"/>
                  <a:gd name="T8" fmla="*/ 35281870 w 35"/>
                  <a:gd name="T9" fmla="*/ 88207056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14" y="35"/>
                    </a:moveTo>
                    <a:lnTo>
                      <a:pt x="0" y="21"/>
                    </a:lnTo>
                    <a:lnTo>
                      <a:pt x="21" y="0"/>
                    </a:lnTo>
                    <a:lnTo>
                      <a:pt x="35" y="14"/>
                    </a:lnTo>
                    <a:lnTo>
                      <a:pt x="14" y="35"/>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Tree>
    <p:extLst>
      <p:ext uri="{BB962C8B-B14F-4D97-AF65-F5344CB8AC3E}">
        <p14:creationId xmlns:p14="http://schemas.microsoft.com/office/powerpoint/2010/main" val="149489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5"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20" dur="1000" fill="hold"/>
                                        <p:tgtEl>
                                          <p:spTgt spid="33"/>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3"/>
                                        </p:tgtEl>
                                        <p:attrNameLst>
                                          <p:attrName>ppt_y</p:attrName>
                                        </p:attrNameLst>
                                      </p:cBhvr>
                                      <p:tavLst>
                                        <p:tav tm="0">
                                          <p:val>
                                            <p:strVal val="#ppt_y+.1"/>
                                          </p:val>
                                        </p:tav>
                                        <p:tav tm="100000">
                                          <p:val>
                                            <p:strVal val="#ppt_y"/>
                                          </p:val>
                                        </p:tav>
                                      </p:tavLst>
                                    </p:anim>
                                    <p:animEffect>
                                      <p:cBhvr>
                                        <p:cTn id="24" dur="1000" decel="50000">
                                          <p:stCondLst>
                                            <p:cond delay="0"/>
                                          </p:stCondLst>
                                        </p:cTn>
                                        <p:tgtEl>
                                          <p:spTgt spid="33"/>
                                        </p:tgtEl>
                                      </p:cBhvr>
                                    </p:animEffect>
                                  </p:childTnLst>
                                </p:cTn>
                              </p:par>
                            </p:childTnLst>
                          </p:cTn>
                        </p:par>
                        <p:par>
                          <p:cTn id="25" fill="hold">
                            <p:stCondLst>
                              <p:cond delay="2000"/>
                            </p:stCondLst>
                            <p:childTnLst>
                              <p:par>
                                <p:cTn id="26" presetID="25"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31" dur="1000" fill="hold"/>
                                        <p:tgtEl>
                                          <p:spTgt spid="46"/>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46"/>
                                        </p:tgtEl>
                                        <p:attrNameLst>
                                          <p:attrName>ppt_y</p:attrName>
                                        </p:attrNameLst>
                                      </p:cBhvr>
                                      <p:tavLst>
                                        <p:tav tm="0">
                                          <p:val>
                                            <p:strVal val="#ppt_y+.1"/>
                                          </p:val>
                                        </p:tav>
                                        <p:tav tm="100000">
                                          <p:val>
                                            <p:strVal val="#ppt_y"/>
                                          </p:val>
                                        </p:tav>
                                      </p:tavLst>
                                    </p:anim>
                                    <p:animEffect>
                                      <p:cBhvr>
                                        <p:cTn id="35" dur="1000" decel="50000">
                                          <p:stCondLst>
                                            <p:cond delay="0"/>
                                          </p:stCondLst>
                                        </p:cTn>
                                        <p:tgtEl>
                                          <p:spTgt spid="46"/>
                                        </p:tgtEl>
                                      </p:cBhvr>
                                    </p:animEffect>
                                  </p:childTnLst>
                                </p:cTn>
                              </p:par>
                            </p:childTnLst>
                          </p:cTn>
                        </p:par>
                        <p:par>
                          <p:cTn id="36" fill="hold">
                            <p:stCondLst>
                              <p:cond delay="3000"/>
                            </p:stCondLst>
                            <p:childTnLst>
                              <p:par>
                                <p:cTn id="37" presetID="25" presetClass="entr" presetSubtype="0" fill="hold"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42" dur="1000" fill="hold"/>
                                        <p:tgtEl>
                                          <p:spTgt spid="61"/>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61"/>
                                        </p:tgtEl>
                                        <p:attrNameLst>
                                          <p:attrName>ppt_y</p:attrName>
                                        </p:attrNameLst>
                                      </p:cBhvr>
                                      <p:tavLst>
                                        <p:tav tm="0">
                                          <p:val>
                                            <p:strVal val="#ppt_y+.1"/>
                                          </p:val>
                                        </p:tav>
                                        <p:tav tm="100000">
                                          <p:val>
                                            <p:strVal val="#ppt_y"/>
                                          </p:val>
                                        </p:tav>
                                      </p:tavLst>
                                    </p:anim>
                                    <p:animEffect>
                                      <p:cBhvr>
                                        <p:cTn id="46" dur="1000" decel="50000">
                                          <p:stCondLst>
                                            <p:cond delay="0"/>
                                          </p:stCondLst>
                                        </p:cTn>
                                        <p:tgtEl>
                                          <p:spTgt spid="61"/>
                                        </p:tgtEl>
                                      </p:cBhvr>
                                    </p:animEffect>
                                  </p:childTnLst>
                                </p:cTn>
                              </p:par>
                            </p:childTnLst>
                          </p:cTn>
                        </p:par>
                        <p:par>
                          <p:cTn id="47" fill="hold">
                            <p:stCondLst>
                              <p:cond delay="4000"/>
                            </p:stCondLst>
                            <p:childTnLst>
                              <p:par>
                                <p:cTn id="48" presetID="25" presetClass="entr" presetSubtype="0" fill="hold" nodeType="afterEffect">
                                  <p:stCondLst>
                                    <p:cond delay="0"/>
                                  </p:stCondLst>
                                  <p:childTnLst>
                                    <p:set>
                                      <p:cBhvr>
                                        <p:cTn id="49" dur="1" fill="hold">
                                          <p:stCondLst>
                                            <p:cond delay="0"/>
                                          </p:stCondLst>
                                        </p:cTn>
                                        <p:tgtEl>
                                          <p:spTgt spid="74"/>
                                        </p:tgtEl>
                                        <p:attrNameLst>
                                          <p:attrName>style.visibility</p:attrName>
                                        </p:attrNameLst>
                                      </p:cBhvr>
                                      <p:to>
                                        <p:strVal val="visible"/>
                                      </p:to>
                                    </p:set>
                                    <p:anim calcmode="lin" valueType="num">
                                      <p:cBhvr>
                                        <p:cTn id="50"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53" dur="1000" fill="hold"/>
                                        <p:tgtEl>
                                          <p:spTgt spid="74"/>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74"/>
                                        </p:tgtEl>
                                        <p:attrNameLst>
                                          <p:attrName>ppt_y</p:attrName>
                                        </p:attrNameLst>
                                      </p:cBhvr>
                                      <p:tavLst>
                                        <p:tav tm="0">
                                          <p:val>
                                            <p:strVal val="#ppt_y+.1"/>
                                          </p:val>
                                        </p:tav>
                                        <p:tav tm="100000">
                                          <p:val>
                                            <p:strVal val="#ppt_y"/>
                                          </p:val>
                                        </p:tav>
                                      </p:tavLst>
                                    </p:anim>
                                    <p:animEffect>
                                      <p:cBhvr>
                                        <p:cTn id="57" dur="1000" decel="50000">
                                          <p:stCondLst>
                                            <p:cond delay="0"/>
                                          </p:stCondLst>
                                        </p:cTn>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p>
        </p:txBody>
      </p:sp>
      <p:grpSp>
        <p:nvGrpSpPr>
          <p:cNvPr id="3" name="组合 2">
            <a:extLst>
              <a:ext uri="{FF2B5EF4-FFF2-40B4-BE49-F238E27FC236}">
                <a16:creationId xmlns:a16="http://schemas.microsoft.com/office/drawing/2014/main" id="{DAAED20E-837F-4B2E-A7EE-85504B53D674}"/>
              </a:ext>
            </a:extLst>
          </p:cNvPr>
          <p:cNvGrpSpPr/>
          <p:nvPr/>
        </p:nvGrpSpPr>
        <p:grpSpPr>
          <a:xfrm>
            <a:off x="1514020" y="1939616"/>
            <a:ext cx="4656466" cy="4093808"/>
            <a:chOff x="5664899" y="-1734216"/>
            <a:chExt cx="5898606" cy="5075040"/>
          </a:xfrm>
        </p:grpSpPr>
        <p:sp>
          <p:nvSpPr>
            <p:cNvPr id="4" name="Rectangle 12">
              <a:extLst>
                <a:ext uri="{FF2B5EF4-FFF2-40B4-BE49-F238E27FC236}">
                  <a16:creationId xmlns:a16="http://schemas.microsoft.com/office/drawing/2014/main" id="{62DFAA9A-5210-4998-B2D4-EB544E92A17C}"/>
                </a:ext>
              </a:extLst>
            </p:cNvPr>
            <p:cNvSpPr>
              <a:spLocks noChangeArrowheads="1"/>
            </p:cNvSpPr>
            <p:nvPr/>
          </p:nvSpPr>
          <p:spPr bwMode="auto">
            <a:xfrm>
              <a:off x="5664899" y="1655861"/>
              <a:ext cx="5898606" cy="1684963"/>
            </a:xfrm>
            <a:prstGeom prst="rect">
              <a:avLst/>
            </a:prstGeom>
            <a:solidFill>
              <a:srgbClr val="0170C1"/>
            </a:solidFill>
            <a:ln>
              <a:noFill/>
            </a:ln>
          </p:spPr>
          <p:txBody>
            <a:bodyPr lIns="45720" rIns="45720" anchor="b"/>
            <a:lstStyle/>
            <a:p>
              <a:pPr algn="ctr"/>
              <a:endParaRPr lang="zh-CN" altLang="en-US" dirty="0">
                <a:solidFill>
                  <a:schemeClr val="bg1"/>
                </a:solidFill>
                <a:latin typeface="字魂59号-创粗黑" panose="00000500000000000000" pitchFamily="2" charset="-122"/>
                <a:ea typeface="字魂59号-创粗黑" panose="00000500000000000000" pitchFamily="2" charset="-122"/>
                <a:cs typeface="Arial" pitchFamily="34" charset="0"/>
                <a:sym typeface="字魂59号-创粗黑" panose="00000500000000000000" pitchFamily="2" charset="-122"/>
              </a:endParaRPr>
            </a:p>
          </p:txBody>
        </p:sp>
        <p:sp>
          <p:nvSpPr>
            <p:cNvPr id="5" name="矩形​​ 5">
              <a:extLst>
                <a:ext uri="{FF2B5EF4-FFF2-40B4-BE49-F238E27FC236}">
                  <a16:creationId xmlns:a16="http://schemas.microsoft.com/office/drawing/2014/main" id="{64A98488-D856-4BAB-A3E6-07A5952CCE36}"/>
                </a:ext>
              </a:extLst>
            </p:cNvPr>
            <p:cNvSpPr>
              <a:spLocks noChangeArrowheads="1"/>
            </p:cNvSpPr>
            <p:nvPr/>
          </p:nvSpPr>
          <p:spPr bwMode="auto">
            <a:xfrm>
              <a:off x="5664899" y="-1734216"/>
              <a:ext cx="5898606" cy="3253028"/>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dirty="0">
                <a:solidFill>
                  <a:schemeClr val="lt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TextBox 6">
              <a:extLst>
                <a:ext uri="{FF2B5EF4-FFF2-40B4-BE49-F238E27FC236}">
                  <a16:creationId xmlns:a16="http://schemas.microsoft.com/office/drawing/2014/main" id="{B87A53E0-3472-46B1-A1A3-5A87F6B11570}"/>
                </a:ext>
              </a:extLst>
            </p:cNvPr>
            <p:cNvSpPr txBox="1"/>
            <p:nvPr/>
          </p:nvSpPr>
          <p:spPr>
            <a:xfrm>
              <a:off x="5898346" y="1863876"/>
              <a:ext cx="5425019" cy="990830"/>
            </a:xfrm>
            <a:prstGeom prst="rect">
              <a:avLst/>
            </a:prstGeom>
            <a:noFill/>
          </p:spPr>
          <p:txBody>
            <a:bodyPr wrap="square" rtlCol="0">
              <a:spAutoFit/>
            </a:bodyPr>
            <a:lstStyle/>
            <a:p>
              <a:pPr>
                <a:lnSpc>
                  <a:spcPct val="150000"/>
                </a:lnSpc>
              </a:pPr>
              <a:r>
                <a:rPr lang="en-US" altLang="zh-CN" sz="105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       </a:t>
              </a:r>
              <a:r>
                <a:rPr lang="zh-CN" altLang="zh-CN" sz="105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回首过去，激情满怀，展望未来，任重道远。站在新的历史起点上，我们必须清醒地看到前进中的困难与挑战，正视自身存在的差距与不足，以更加坚定的信念、更加饱满的热情、更加务实的作风</a:t>
              </a:r>
              <a:r>
                <a:rPr lang="en-US" altLang="zh-CN" sz="105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05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8" name="组合 7">
            <a:extLst>
              <a:ext uri="{FF2B5EF4-FFF2-40B4-BE49-F238E27FC236}">
                <a16:creationId xmlns:a16="http://schemas.microsoft.com/office/drawing/2014/main" id="{BF18F729-1085-4443-B279-453890B4B9FA}"/>
              </a:ext>
            </a:extLst>
          </p:cNvPr>
          <p:cNvGrpSpPr/>
          <p:nvPr/>
        </p:nvGrpSpPr>
        <p:grpSpPr>
          <a:xfrm flipH="1">
            <a:off x="6354773" y="1957964"/>
            <a:ext cx="4435436" cy="4035196"/>
            <a:chOff x="6080182" y="2248925"/>
            <a:chExt cx="4276739" cy="4049484"/>
          </a:xfrm>
          <a:solidFill>
            <a:srgbClr val="92D051"/>
          </a:solidFill>
        </p:grpSpPr>
        <p:sp>
          <p:nvSpPr>
            <p:cNvPr id="9" name="Rectangle 170">
              <a:extLst>
                <a:ext uri="{FF2B5EF4-FFF2-40B4-BE49-F238E27FC236}">
                  <a16:creationId xmlns:a16="http://schemas.microsoft.com/office/drawing/2014/main" id="{5E9EC95C-1027-446B-BC65-39939FD2941B}"/>
                </a:ext>
              </a:extLst>
            </p:cNvPr>
            <p:cNvSpPr/>
            <p:nvPr/>
          </p:nvSpPr>
          <p:spPr>
            <a:xfrm flipH="1">
              <a:off x="6080182" y="2248925"/>
              <a:ext cx="4276739" cy="870805"/>
            </a:xfrm>
            <a:prstGeom prst="rect">
              <a:avLst/>
            </a:prstGeom>
            <a:solidFill>
              <a:srgbClr val="0170C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Rectangle 171">
              <a:extLst>
                <a:ext uri="{FF2B5EF4-FFF2-40B4-BE49-F238E27FC236}">
                  <a16:creationId xmlns:a16="http://schemas.microsoft.com/office/drawing/2014/main" id="{61937285-72B2-4E9A-B9E8-9D41233FDF4F}"/>
                </a:ext>
              </a:extLst>
            </p:cNvPr>
            <p:cNvSpPr/>
            <p:nvPr/>
          </p:nvSpPr>
          <p:spPr>
            <a:xfrm flipH="1">
              <a:off x="6080182" y="3317260"/>
              <a:ext cx="4276739" cy="87080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Rectangle 24">
              <a:extLst>
                <a:ext uri="{FF2B5EF4-FFF2-40B4-BE49-F238E27FC236}">
                  <a16:creationId xmlns:a16="http://schemas.microsoft.com/office/drawing/2014/main" id="{67A46563-9A86-47BE-BD64-6FAFE78BCBE3}"/>
                </a:ext>
              </a:extLst>
            </p:cNvPr>
            <p:cNvSpPr>
              <a:spLocks/>
            </p:cNvSpPr>
            <p:nvPr/>
          </p:nvSpPr>
          <p:spPr bwMode="auto">
            <a:xfrm>
              <a:off x="6288403" y="2462114"/>
              <a:ext cx="3860298" cy="625210"/>
            </a:xfrm>
            <a:prstGeom prst="rect">
              <a:avLst/>
            </a:prstGeom>
            <a:solidFill>
              <a:srgbClr val="0170C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12" name="Rectangle 24">
              <a:extLst>
                <a:ext uri="{FF2B5EF4-FFF2-40B4-BE49-F238E27FC236}">
                  <a16:creationId xmlns:a16="http://schemas.microsoft.com/office/drawing/2014/main" id="{DD2CFF76-2406-4AA7-85AB-4F6E0471EFE1}"/>
                </a:ext>
              </a:extLst>
            </p:cNvPr>
            <p:cNvSpPr>
              <a:spLocks/>
            </p:cNvSpPr>
            <p:nvPr/>
          </p:nvSpPr>
          <p:spPr bwMode="auto">
            <a:xfrm>
              <a:off x="6229972" y="3452665"/>
              <a:ext cx="3860298" cy="625210"/>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13" name="Rectangle 174">
              <a:extLst>
                <a:ext uri="{FF2B5EF4-FFF2-40B4-BE49-F238E27FC236}">
                  <a16:creationId xmlns:a16="http://schemas.microsoft.com/office/drawing/2014/main" id="{90C07262-360C-4C85-AF6B-F3A91CF8866A}"/>
                </a:ext>
              </a:extLst>
            </p:cNvPr>
            <p:cNvSpPr/>
            <p:nvPr/>
          </p:nvSpPr>
          <p:spPr>
            <a:xfrm flipH="1">
              <a:off x="6080182" y="4359270"/>
              <a:ext cx="4276739" cy="870805"/>
            </a:xfrm>
            <a:prstGeom prst="rect">
              <a:avLst/>
            </a:prstGeom>
            <a:solidFill>
              <a:srgbClr val="0170C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Rectangle 175">
              <a:extLst>
                <a:ext uri="{FF2B5EF4-FFF2-40B4-BE49-F238E27FC236}">
                  <a16:creationId xmlns:a16="http://schemas.microsoft.com/office/drawing/2014/main" id="{E402C0D3-E3A1-40C7-AC46-3F8E99617EA4}"/>
                </a:ext>
              </a:extLst>
            </p:cNvPr>
            <p:cNvSpPr/>
            <p:nvPr/>
          </p:nvSpPr>
          <p:spPr>
            <a:xfrm flipH="1">
              <a:off x="6080182" y="5427604"/>
              <a:ext cx="4276739" cy="87080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Rectangle 24">
              <a:extLst>
                <a:ext uri="{FF2B5EF4-FFF2-40B4-BE49-F238E27FC236}">
                  <a16:creationId xmlns:a16="http://schemas.microsoft.com/office/drawing/2014/main" id="{4451C1A6-B375-4825-B22E-08172D9DCB85}"/>
                </a:ext>
              </a:extLst>
            </p:cNvPr>
            <p:cNvSpPr>
              <a:spLocks/>
            </p:cNvSpPr>
            <p:nvPr/>
          </p:nvSpPr>
          <p:spPr bwMode="auto">
            <a:xfrm>
              <a:off x="6229972" y="4488327"/>
              <a:ext cx="3860298" cy="625210"/>
            </a:xfrm>
            <a:prstGeom prst="rect">
              <a:avLst/>
            </a:prstGeom>
            <a:solidFill>
              <a:srgbClr val="0170C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sp>
          <p:nvSpPr>
            <p:cNvPr id="16" name="Rectangle 24">
              <a:extLst>
                <a:ext uri="{FF2B5EF4-FFF2-40B4-BE49-F238E27FC236}">
                  <a16:creationId xmlns:a16="http://schemas.microsoft.com/office/drawing/2014/main" id="{993C6AC1-FD16-4F41-9926-F5825DA893FB}"/>
                </a:ext>
              </a:extLst>
            </p:cNvPr>
            <p:cNvSpPr>
              <a:spLocks/>
            </p:cNvSpPr>
            <p:nvPr/>
          </p:nvSpPr>
          <p:spPr bwMode="auto">
            <a:xfrm>
              <a:off x="6229972" y="5585312"/>
              <a:ext cx="3860298" cy="625210"/>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r>
                <a:rPr lang="zh-CN" altLang="en-US"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点击此处更换文本</a:t>
              </a:r>
              <a:r>
                <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rPr>
                <a:t>58pic.com</a:t>
              </a:r>
            </a:p>
            <a:p>
              <a:endParaRPr lang="en-US" altLang="zh-CN" sz="1200" dirty="0">
                <a:solidFill>
                  <a:schemeClr val="bg1"/>
                </a:solidFill>
                <a:latin typeface="字魂59号-创粗黑" panose="00000500000000000000" pitchFamily="2" charset="-122"/>
                <a:ea typeface="字魂59号-创粗黑" panose="00000500000000000000" pitchFamily="2" charset="-122"/>
                <a:cs typeface="Lato Regular"/>
                <a:sym typeface="字魂59号-创粗黑" panose="00000500000000000000" pitchFamily="2" charset="-122"/>
              </a:endParaRPr>
            </a:p>
          </p:txBody>
        </p:sp>
      </p:grpSp>
    </p:spTree>
    <p:extLst>
      <p:ext uri="{BB962C8B-B14F-4D97-AF65-F5344CB8AC3E}">
        <p14:creationId xmlns:p14="http://schemas.microsoft.com/office/powerpoint/2010/main" val="1278788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p>
        </p:txBody>
      </p:sp>
      <p:sp>
        <p:nvSpPr>
          <p:cNvPr id="3" name="椭圆 2">
            <a:extLst>
              <a:ext uri="{FF2B5EF4-FFF2-40B4-BE49-F238E27FC236}">
                <a16:creationId xmlns:a16="http://schemas.microsoft.com/office/drawing/2014/main" id="{B85FD687-4C41-43A3-86F8-E47E6486B1B0}"/>
              </a:ext>
            </a:extLst>
          </p:cNvPr>
          <p:cNvSpPr/>
          <p:nvPr/>
        </p:nvSpPr>
        <p:spPr>
          <a:xfrm>
            <a:off x="5685405" y="2376906"/>
            <a:ext cx="576622" cy="576785"/>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pitchFamily="2" charset="-122"/>
                <a:ea typeface="字魂59号-创粗黑" panose="00000500000000000000" pitchFamily="2" charset="-122"/>
                <a:sym typeface="字魂59号-创粗黑" panose="00000500000000000000" pitchFamily="2" charset="-122"/>
              </a:rPr>
              <a:t>1</a:t>
            </a: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4" name="直接连接符 3">
            <a:extLst>
              <a:ext uri="{FF2B5EF4-FFF2-40B4-BE49-F238E27FC236}">
                <a16:creationId xmlns:a16="http://schemas.microsoft.com/office/drawing/2014/main" id="{04BF77D8-EE9E-4714-89B6-35B568FA93A2}"/>
              </a:ext>
            </a:extLst>
          </p:cNvPr>
          <p:cNvCxnSpPr/>
          <p:nvPr/>
        </p:nvCxnSpPr>
        <p:spPr>
          <a:xfrm>
            <a:off x="6249843" y="264363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 name="标题 11">
            <a:extLst>
              <a:ext uri="{FF2B5EF4-FFF2-40B4-BE49-F238E27FC236}">
                <a16:creationId xmlns:a16="http://schemas.microsoft.com/office/drawing/2014/main" id="{27F0D11E-7A70-489A-A74D-EC54AB05E1E9}"/>
              </a:ext>
            </a:extLst>
          </p:cNvPr>
          <p:cNvSpPr txBox="1">
            <a:spLocks/>
          </p:cNvSpPr>
          <p:nvPr/>
        </p:nvSpPr>
        <p:spPr>
          <a:xfrm>
            <a:off x="7279384" y="242305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请在此处输入详细的文字介绍信息和简介，表达图表的含义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l"/>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椭圆 5">
            <a:extLst>
              <a:ext uri="{FF2B5EF4-FFF2-40B4-BE49-F238E27FC236}">
                <a16:creationId xmlns:a16="http://schemas.microsoft.com/office/drawing/2014/main" id="{427132C4-924F-460C-A826-FFEFFC20026B}"/>
              </a:ext>
            </a:extLst>
          </p:cNvPr>
          <p:cNvSpPr/>
          <p:nvPr/>
        </p:nvSpPr>
        <p:spPr>
          <a:xfrm>
            <a:off x="5685406" y="3308858"/>
            <a:ext cx="576622" cy="576785"/>
          </a:xfrm>
          <a:prstGeom prst="ellips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pitchFamily="2" charset="-122"/>
                <a:ea typeface="字魂59号-创粗黑" panose="00000500000000000000" pitchFamily="2" charset="-122"/>
                <a:sym typeface="字魂59号-创粗黑" panose="00000500000000000000" pitchFamily="2" charset="-122"/>
              </a:rPr>
              <a:t>2</a:t>
            </a: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8" name="直接连接符 7">
            <a:extLst>
              <a:ext uri="{FF2B5EF4-FFF2-40B4-BE49-F238E27FC236}">
                <a16:creationId xmlns:a16="http://schemas.microsoft.com/office/drawing/2014/main" id="{63A05731-61FE-4B5C-B7C4-59C65EF18A03}"/>
              </a:ext>
            </a:extLst>
          </p:cNvPr>
          <p:cNvCxnSpPr/>
          <p:nvPr/>
        </p:nvCxnSpPr>
        <p:spPr>
          <a:xfrm>
            <a:off x="6249844" y="3575590"/>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标题 11">
            <a:extLst>
              <a:ext uri="{FF2B5EF4-FFF2-40B4-BE49-F238E27FC236}">
                <a16:creationId xmlns:a16="http://schemas.microsoft.com/office/drawing/2014/main" id="{086EC300-D4CA-49AA-B6AC-4A03AAEC64E1}"/>
              </a:ext>
            </a:extLst>
          </p:cNvPr>
          <p:cNvSpPr txBox="1">
            <a:spLocks/>
          </p:cNvSpPr>
          <p:nvPr/>
        </p:nvSpPr>
        <p:spPr>
          <a:xfrm>
            <a:off x="7279385" y="3355002"/>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请在此处输入详细的文字介绍信息和简介，表达图表的含义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l"/>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椭圆 9">
            <a:extLst>
              <a:ext uri="{FF2B5EF4-FFF2-40B4-BE49-F238E27FC236}">
                <a16:creationId xmlns:a16="http://schemas.microsoft.com/office/drawing/2014/main" id="{03189E72-0BB6-455F-AA5A-C3DEBAEC1B12}"/>
              </a:ext>
            </a:extLst>
          </p:cNvPr>
          <p:cNvSpPr/>
          <p:nvPr/>
        </p:nvSpPr>
        <p:spPr>
          <a:xfrm>
            <a:off x="5685406" y="4224156"/>
            <a:ext cx="576622" cy="576785"/>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pitchFamily="2" charset="-122"/>
                <a:ea typeface="字魂59号-创粗黑" panose="00000500000000000000" pitchFamily="2" charset="-122"/>
                <a:sym typeface="字魂59号-创粗黑" panose="00000500000000000000" pitchFamily="2" charset="-122"/>
              </a:rPr>
              <a:t>3</a:t>
            </a: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1" name="直接连接符 10">
            <a:extLst>
              <a:ext uri="{FF2B5EF4-FFF2-40B4-BE49-F238E27FC236}">
                <a16:creationId xmlns:a16="http://schemas.microsoft.com/office/drawing/2014/main" id="{7E915D32-CD82-4BAE-9960-791BAE1DE178}"/>
              </a:ext>
            </a:extLst>
          </p:cNvPr>
          <p:cNvCxnSpPr/>
          <p:nvPr/>
        </p:nvCxnSpPr>
        <p:spPr>
          <a:xfrm>
            <a:off x="6249844" y="449088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3358C469-941B-4CF9-BF39-83B8C4D4F47B}"/>
              </a:ext>
            </a:extLst>
          </p:cNvPr>
          <p:cNvSpPr txBox="1">
            <a:spLocks/>
          </p:cNvSpPr>
          <p:nvPr/>
        </p:nvSpPr>
        <p:spPr>
          <a:xfrm>
            <a:off x="7279385" y="427030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请在此处输入详细的文字介绍信息和简介，表达图表的含义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l"/>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椭圆 12">
            <a:extLst>
              <a:ext uri="{FF2B5EF4-FFF2-40B4-BE49-F238E27FC236}">
                <a16:creationId xmlns:a16="http://schemas.microsoft.com/office/drawing/2014/main" id="{3B1F97F1-0907-4393-8F5D-7D645B258548}"/>
              </a:ext>
            </a:extLst>
          </p:cNvPr>
          <p:cNvSpPr/>
          <p:nvPr/>
        </p:nvSpPr>
        <p:spPr>
          <a:xfrm>
            <a:off x="5685407" y="5122654"/>
            <a:ext cx="576622" cy="576785"/>
          </a:xfrm>
          <a:prstGeom prst="ellipse">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pitchFamily="2" charset="-122"/>
                <a:ea typeface="字魂59号-创粗黑" panose="00000500000000000000" pitchFamily="2" charset="-122"/>
                <a:sym typeface="字魂59号-创粗黑" panose="00000500000000000000" pitchFamily="2" charset="-122"/>
              </a:rPr>
              <a:t>4</a:t>
            </a: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4" name="直接连接符 13">
            <a:extLst>
              <a:ext uri="{FF2B5EF4-FFF2-40B4-BE49-F238E27FC236}">
                <a16:creationId xmlns:a16="http://schemas.microsoft.com/office/drawing/2014/main" id="{E44A4CF6-76B0-4E56-8867-E24DF4EB7E51}"/>
              </a:ext>
            </a:extLst>
          </p:cNvPr>
          <p:cNvCxnSpPr/>
          <p:nvPr/>
        </p:nvCxnSpPr>
        <p:spPr>
          <a:xfrm>
            <a:off x="6249845" y="538938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标题 11">
            <a:extLst>
              <a:ext uri="{FF2B5EF4-FFF2-40B4-BE49-F238E27FC236}">
                <a16:creationId xmlns:a16="http://schemas.microsoft.com/office/drawing/2014/main" id="{655CD27B-30FD-4FBC-A7FB-DDCFD27A99D6}"/>
              </a:ext>
            </a:extLst>
          </p:cNvPr>
          <p:cNvSpPr txBox="1">
            <a:spLocks/>
          </p:cNvSpPr>
          <p:nvPr/>
        </p:nvSpPr>
        <p:spPr>
          <a:xfrm>
            <a:off x="7279386" y="5168798"/>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请在此处输入详细的文字介绍信息和简介，表达图表的含义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表达图表的含义</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l"/>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6" name="组合 15">
            <a:extLst>
              <a:ext uri="{FF2B5EF4-FFF2-40B4-BE49-F238E27FC236}">
                <a16:creationId xmlns:a16="http://schemas.microsoft.com/office/drawing/2014/main" id="{DEEA1567-CD24-48B3-BB97-8AE372E22189}"/>
              </a:ext>
            </a:extLst>
          </p:cNvPr>
          <p:cNvGrpSpPr/>
          <p:nvPr/>
        </p:nvGrpSpPr>
        <p:grpSpPr>
          <a:xfrm>
            <a:off x="1903739" y="2050578"/>
            <a:ext cx="2834950" cy="3631672"/>
            <a:chOff x="1036600" y="1304263"/>
            <a:chExt cx="1897786" cy="2431132"/>
          </a:xfrm>
        </p:grpSpPr>
        <p:sp>
          <p:nvSpPr>
            <p:cNvPr id="17" name="TextBox 9">
              <a:extLst>
                <a:ext uri="{FF2B5EF4-FFF2-40B4-BE49-F238E27FC236}">
                  <a16:creationId xmlns:a16="http://schemas.microsoft.com/office/drawing/2014/main" id="{1E26AF9B-2BD4-4D24-8648-BF089B778C9F}"/>
                </a:ext>
              </a:extLst>
            </p:cNvPr>
            <p:cNvSpPr txBox="1"/>
            <p:nvPr/>
          </p:nvSpPr>
          <p:spPr>
            <a:xfrm>
              <a:off x="1189780" y="3426345"/>
              <a:ext cx="1673532" cy="309050"/>
            </a:xfrm>
            <a:prstGeom prst="rect">
              <a:avLst/>
            </a:prstGeom>
            <a:solidFill>
              <a:srgbClr val="92D051"/>
            </a:solidFill>
          </p:spPr>
          <p:txBody>
            <a:bodyPr wrap="square" rtlCol="0">
              <a:spAutoFit/>
            </a:bodyPr>
            <a:lstStyle/>
            <a:p>
              <a:pPr algn="ctr"/>
              <a:r>
                <a:rPr lang="zh-CN" altLang="en-US" sz="24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添加标题</a:t>
              </a:r>
            </a:p>
          </p:txBody>
        </p:sp>
        <p:sp>
          <p:nvSpPr>
            <p:cNvPr id="18" name="椭圆 17">
              <a:extLst>
                <a:ext uri="{FF2B5EF4-FFF2-40B4-BE49-F238E27FC236}">
                  <a16:creationId xmlns:a16="http://schemas.microsoft.com/office/drawing/2014/main" id="{6663550B-9577-4582-8CC0-8C0B3DB90E01}"/>
                </a:ext>
              </a:extLst>
            </p:cNvPr>
            <p:cNvSpPr/>
            <p:nvPr/>
          </p:nvSpPr>
          <p:spPr bwMode="auto">
            <a:xfrm>
              <a:off x="1036600" y="1304263"/>
              <a:ext cx="1897786" cy="1897786"/>
            </a:xfrm>
            <a:prstGeom prst="ellipse">
              <a:avLst/>
            </a:prstGeom>
            <a:solidFill>
              <a:srgbClr val="0170C1"/>
            </a:solidFill>
            <a:ln w="9525" cap="flat" cmpd="sng" algn="ctr">
              <a:no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endParaRPr lang="zh-CN" altLang="en-US" sz="14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Freeform 6">
              <a:extLst>
                <a:ext uri="{FF2B5EF4-FFF2-40B4-BE49-F238E27FC236}">
                  <a16:creationId xmlns:a16="http://schemas.microsoft.com/office/drawing/2014/main" id="{4534FA05-3A28-4D66-9C98-79E73A0D5A1B}"/>
                </a:ext>
              </a:extLst>
            </p:cNvPr>
            <p:cNvSpPr>
              <a:spLocks noEditPoints="1"/>
            </p:cNvSpPr>
            <p:nvPr/>
          </p:nvSpPr>
          <p:spPr bwMode="auto">
            <a:xfrm>
              <a:off x="1477038" y="1617754"/>
              <a:ext cx="1099015" cy="1257207"/>
            </a:xfrm>
            <a:custGeom>
              <a:avLst/>
              <a:gdLst>
                <a:gd name="T0" fmla="*/ 957 w 1932"/>
                <a:gd name="T1" fmla="*/ 547 h 2183"/>
                <a:gd name="T2" fmla="*/ 410 w 1932"/>
                <a:gd name="T3" fmla="*/ 274 h 2183"/>
                <a:gd name="T4" fmla="*/ 957 w 1932"/>
                <a:gd name="T5" fmla="*/ 0 h 2183"/>
                <a:gd name="T6" fmla="*/ 1362 w 1932"/>
                <a:gd name="T7" fmla="*/ 274 h 2183"/>
                <a:gd name="T8" fmla="*/ 1026 w 1932"/>
                <a:gd name="T9" fmla="*/ 678 h 2183"/>
                <a:gd name="T10" fmla="*/ 273 w 1932"/>
                <a:gd name="T11" fmla="*/ 336 h 2183"/>
                <a:gd name="T12" fmla="*/ 0 w 1932"/>
                <a:gd name="T13" fmla="*/ 610 h 2183"/>
                <a:gd name="T14" fmla="*/ 342 w 1932"/>
                <a:gd name="T15" fmla="*/ 2183 h 2183"/>
                <a:gd name="T16" fmla="*/ 880 w 1932"/>
                <a:gd name="T17" fmla="*/ 1620 h 2183"/>
                <a:gd name="T18" fmla="*/ 1641 w 1932"/>
                <a:gd name="T19" fmla="*/ 1028 h 2183"/>
                <a:gd name="T20" fmla="*/ 1362 w 1932"/>
                <a:gd name="T21" fmla="*/ 274 h 2183"/>
                <a:gd name="T22" fmla="*/ 769 w 1932"/>
                <a:gd name="T23" fmla="*/ 1368 h 2183"/>
                <a:gd name="T24" fmla="*/ 273 w 1932"/>
                <a:gd name="T25" fmla="*/ 1300 h 2183"/>
                <a:gd name="T26" fmla="*/ 769 w 1932"/>
                <a:gd name="T27" fmla="*/ 1232 h 2183"/>
                <a:gd name="T28" fmla="*/ 769 w 1932"/>
                <a:gd name="T29" fmla="*/ 1368 h 2183"/>
                <a:gd name="T30" fmla="*/ 906 w 1932"/>
                <a:gd name="T31" fmla="*/ 1095 h 2183"/>
                <a:gd name="T32" fmla="*/ 273 w 1932"/>
                <a:gd name="T33" fmla="*/ 1026 h 2183"/>
                <a:gd name="T34" fmla="*/ 906 w 1932"/>
                <a:gd name="T35" fmla="*/ 958 h 2183"/>
                <a:gd name="T36" fmla="*/ 906 w 1932"/>
                <a:gd name="T37" fmla="*/ 1095 h 2183"/>
                <a:gd name="T38" fmla="*/ 1496 w 1932"/>
                <a:gd name="T39" fmla="*/ 1183 h 2183"/>
                <a:gd name="T40" fmla="*/ 1404 w 1932"/>
                <a:gd name="T41" fmla="*/ 2045 h 2183"/>
                <a:gd name="T42" fmla="*/ 1932 w 1932"/>
                <a:gd name="T43" fmla="*/ 1619 h 2183"/>
                <a:gd name="T44" fmla="*/ 1692 w 1932"/>
                <a:gd name="T45" fmla="*/ 1434 h 2183"/>
                <a:gd name="T46" fmla="*/ 1686 w 1932"/>
                <a:gd name="T47" fmla="*/ 1559 h 2183"/>
                <a:gd name="T48" fmla="*/ 1686 w 1932"/>
                <a:gd name="T49" fmla="*/ 1662 h 2183"/>
                <a:gd name="T50" fmla="*/ 1692 w 1932"/>
                <a:gd name="T51" fmla="*/ 1787 h 2183"/>
                <a:gd name="T52" fmla="*/ 1515 w 1932"/>
                <a:gd name="T53" fmla="*/ 1729 h 2183"/>
                <a:gd name="T54" fmla="*/ 1338 w 1932"/>
                <a:gd name="T55" fmla="*/ 1787 h 2183"/>
                <a:gd name="T56" fmla="*/ 1345 w 1932"/>
                <a:gd name="T57" fmla="*/ 1662 h 2183"/>
                <a:gd name="T58" fmla="*/ 1345 w 1932"/>
                <a:gd name="T59" fmla="*/ 1559 h 2183"/>
                <a:gd name="T60" fmla="*/ 1338 w 1932"/>
                <a:gd name="T61" fmla="*/ 1434 h 2183"/>
                <a:gd name="T62" fmla="*/ 1515 w 1932"/>
                <a:gd name="T63" fmla="*/ 1492 h 2183"/>
                <a:gd name="T64" fmla="*/ 1692 w 1932"/>
                <a:gd name="T65" fmla="*/ 1434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2" h="2183">
                  <a:moveTo>
                    <a:pt x="1231" y="274"/>
                  </a:moveTo>
                  <a:cubicBezTo>
                    <a:pt x="1231" y="425"/>
                    <a:pt x="1108" y="547"/>
                    <a:pt x="957" y="547"/>
                  </a:cubicBezTo>
                  <a:lnTo>
                    <a:pt x="684" y="547"/>
                  </a:lnTo>
                  <a:cubicBezTo>
                    <a:pt x="533" y="547"/>
                    <a:pt x="410" y="425"/>
                    <a:pt x="410" y="274"/>
                  </a:cubicBezTo>
                  <a:cubicBezTo>
                    <a:pt x="410" y="122"/>
                    <a:pt x="533" y="0"/>
                    <a:pt x="684" y="0"/>
                  </a:cubicBezTo>
                  <a:lnTo>
                    <a:pt x="957" y="0"/>
                  </a:lnTo>
                  <a:cubicBezTo>
                    <a:pt x="1108" y="0"/>
                    <a:pt x="1231" y="122"/>
                    <a:pt x="1231" y="274"/>
                  </a:cubicBezTo>
                  <a:close/>
                  <a:moveTo>
                    <a:pt x="1362" y="274"/>
                  </a:moveTo>
                  <a:cubicBezTo>
                    <a:pt x="1366" y="294"/>
                    <a:pt x="1368" y="315"/>
                    <a:pt x="1368" y="336"/>
                  </a:cubicBezTo>
                  <a:cubicBezTo>
                    <a:pt x="1368" y="525"/>
                    <a:pt x="1215" y="678"/>
                    <a:pt x="1026" y="678"/>
                  </a:cubicBezTo>
                  <a:lnTo>
                    <a:pt x="616" y="678"/>
                  </a:lnTo>
                  <a:cubicBezTo>
                    <a:pt x="426" y="678"/>
                    <a:pt x="273" y="525"/>
                    <a:pt x="273" y="336"/>
                  </a:cubicBezTo>
                  <a:cubicBezTo>
                    <a:pt x="273" y="315"/>
                    <a:pt x="275" y="294"/>
                    <a:pt x="279" y="274"/>
                  </a:cubicBezTo>
                  <a:cubicBezTo>
                    <a:pt x="120" y="303"/>
                    <a:pt x="0" y="442"/>
                    <a:pt x="0" y="610"/>
                  </a:cubicBezTo>
                  <a:lnTo>
                    <a:pt x="0" y="1841"/>
                  </a:lnTo>
                  <a:cubicBezTo>
                    <a:pt x="0" y="2030"/>
                    <a:pt x="153" y="2183"/>
                    <a:pt x="342" y="2183"/>
                  </a:cubicBezTo>
                  <a:lnTo>
                    <a:pt x="1252" y="2183"/>
                  </a:lnTo>
                  <a:cubicBezTo>
                    <a:pt x="1034" y="2090"/>
                    <a:pt x="880" y="1873"/>
                    <a:pt x="880" y="1620"/>
                  </a:cubicBezTo>
                  <a:cubicBezTo>
                    <a:pt x="880" y="1283"/>
                    <a:pt x="1154" y="1009"/>
                    <a:pt x="1492" y="1009"/>
                  </a:cubicBezTo>
                  <a:cubicBezTo>
                    <a:pt x="1544" y="1009"/>
                    <a:pt x="1594" y="1016"/>
                    <a:pt x="1641" y="1028"/>
                  </a:cubicBezTo>
                  <a:lnTo>
                    <a:pt x="1641" y="610"/>
                  </a:lnTo>
                  <a:cubicBezTo>
                    <a:pt x="1641" y="442"/>
                    <a:pt x="1521" y="303"/>
                    <a:pt x="1362" y="274"/>
                  </a:cubicBezTo>
                  <a:close/>
                  <a:moveTo>
                    <a:pt x="769" y="1368"/>
                  </a:moveTo>
                  <a:lnTo>
                    <a:pt x="769" y="1368"/>
                  </a:lnTo>
                  <a:lnTo>
                    <a:pt x="342" y="1368"/>
                  </a:lnTo>
                  <a:cubicBezTo>
                    <a:pt x="304" y="1368"/>
                    <a:pt x="273" y="1338"/>
                    <a:pt x="273" y="1300"/>
                  </a:cubicBezTo>
                  <a:cubicBezTo>
                    <a:pt x="273" y="1262"/>
                    <a:pt x="304" y="1232"/>
                    <a:pt x="342" y="1232"/>
                  </a:cubicBezTo>
                  <a:lnTo>
                    <a:pt x="769" y="1232"/>
                  </a:lnTo>
                  <a:cubicBezTo>
                    <a:pt x="807" y="1232"/>
                    <a:pt x="838" y="1262"/>
                    <a:pt x="838" y="1300"/>
                  </a:cubicBezTo>
                  <a:cubicBezTo>
                    <a:pt x="838" y="1338"/>
                    <a:pt x="807" y="1368"/>
                    <a:pt x="769" y="1368"/>
                  </a:cubicBezTo>
                  <a:close/>
                  <a:moveTo>
                    <a:pt x="906" y="1095"/>
                  </a:moveTo>
                  <a:lnTo>
                    <a:pt x="906" y="1095"/>
                  </a:lnTo>
                  <a:lnTo>
                    <a:pt x="342" y="1095"/>
                  </a:lnTo>
                  <a:cubicBezTo>
                    <a:pt x="304" y="1095"/>
                    <a:pt x="273" y="1064"/>
                    <a:pt x="273" y="1026"/>
                  </a:cubicBezTo>
                  <a:cubicBezTo>
                    <a:pt x="273" y="988"/>
                    <a:pt x="304" y="958"/>
                    <a:pt x="342" y="958"/>
                  </a:cubicBezTo>
                  <a:lnTo>
                    <a:pt x="906" y="958"/>
                  </a:lnTo>
                  <a:cubicBezTo>
                    <a:pt x="944" y="958"/>
                    <a:pt x="975" y="988"/>
                    <a:pt x="975" y="1026"/>
                  </a:cubicBezTo>
                  <a:cubicBezTo>
                    <a:pt x="975" y="1064"/>
                    <a:pt x="944" y="1095"/>
                    <a:pt x="906" y="1095"/>
                  </a:cubicBezTo>
                  <a:close/>
                  <a:moveTo>
                    <a:pt x="1605" y="1197"/>
                  </a:moveTo>
                  <a:cubicBezTo>
                    <a:pt x="1570" y="1187"/>
                    <a:pt x="1534" y="1183"/>
                    <a:pt x="1496" y="1183"/>
                  </a:cubicBezTo>
                  <a:cubicBezTo>
                    <a:pt x="1255" y="1183"/>
                    <a:pt x="1060" y="1378"/>
                    <a:pt x="1060" y="1619"/>
                  </a:cubicBezTo>
                  <a:cubicBezTo>
                    <a:pt x="1060" y="1828"/>
                    <a:pt x="1208" y="2003"/>
                    <a:pt x="1404" y="2045"/>
                  </a:cubicBezTo>
                  <a:cubicBezTo>
                    <a:pt x="1434" y="2051"/>
                    <a:pt x="1464" y="2055"/>
                    <a:pt x="1496" y="2055"/>
                  </a:cubicBezTo>
                  <a:cubicBezTo>
                    <a:pt x="1737" y="2055"/>
                    <a:pt x="1932" y="1860"/>
                    <a:pt x="1932" y="1619"/>
                  </a:cubicBezTo>
                  <a:cubicBezTo>
                    <a:pt x="1932" y="1416"/>
                    <a:pt x="1793" y="1245"/>
                    <a:pt x="1605" y="1197"/>
                  </a:cubicBezTo>
                  <a:close/>
                  <a:moveTo>
                    <a:pt x="1692" y="1434"/>
                  </a:moveTo>
                  <a:lnTo>
                    <a:pt x="1692" y="1434"/>
                  </a:lnTo>
                  <a:cubicBezTo>
                    <a:pt x="1724" y="1467"/>
                    <a:pt x="1722" y="1523"/>
                    <a:pt x="1686" y="1559"/>
                  </a:cubicBezTo>
                  <a:lnTo>
                    <a:pt x="1634" y="1610"/>
                  </a:lnTo>
                  <a:lnTo>
                    <a:pt x="1686" y="1662"/>
                  </a:lnTo>
                  <a:cubicBezTo>
                    <a:pt x="1722" y="1698"/>
                    <a:pt x="1724" y="1754"/>
                    <a:pt x="1692" y="1787"/>
                  </a:cubicBezTo>
                  <a:lnTo>
                    <a:pt x="1692" y="1787"/>
                  </a:lnTo>
                  <a:cubicBezTo>
                    <a:pt x="1659" y="1820"/>
                    <a:pt x="1603" y="1817"/>
                    <a:pt x="1567" y="1781"/>
                  </a:cubicBezTo>
                  <a:lnTo>
                    <a:pt x="1515" y="1729"/>
                  </a:lnTo>
                  <a:lnTo>
                    <a:pt x="1463" y="1781"/>
                  </a:lnTo>
                  <a:cubicBezTo>
                    <a:pt x="1427" y="1817"/>
                    <a:pt x="1371" y="1820"/>
                    <a:pt x="1338" y="1787"/>
                  </a:cubicBezTo>
                  <a:lnTo>
                    <a:pt x="1338" y="1787"/>
                  </a:lnTo>
                  <a:cubicBezTo>
                    <a:pt x="1306" y="1754"/>
                    <a:pt x="1309" y="1698"/>
                    <a:pt x="1345" y="1662"/>
                  </a:cubicBezTo>
                  <a:lnTo>
                    <a:pt x="1396" y="1610"/>
                  </a:lnTo>
                  <a:lnTo>
                    <a:pt x="1345" y="1559"/>
                  </a:lnTo>
                  <a:cubicBezTo>
                    <a:pt x="1309" y="1523"/>
                    <a:pt x="1306" y="1466"/>
                    <a:pt x="1338" y="1434"/>
                  </a:cubicBezTo>
                  <a:lnTo>
                    <a:pt x="1338" y="1434"/>
                  </a:lnTo>
                  <a:cubicBezTo>
                    <a:pt x="1371" y="1401"/>
                    <a:pt x="1427" y="1404"/>
                    <a:pt x="1463" y="1440"/>
                  </a:cubicBezTo>
                  <a:lnTo>
                    <a:pt x="1515" y="1492"/>
                  </a:lnTo>
                  <a:lnTo>
                    <a:pt x="1567" y="1440"/>
                  </a:lnTo>
                  <a:cubicBezTo>
                    <a:pt x="1603" y="1404"/>
                    <a:pt x="1659" y="1401"/>
                    <a:pt x="1692" y="1434"/>
                  </a:cubicBezTo>
                  <a:close/>
                </a:path>
              </a:pathLst>
            </a:custGeom>
            <a:solidFill>
              <a:schemeClr val="bg1"/>
            </a:solidFill>
            <a:ln>
              <a:noFill/>
            </a:ln>
          </p:spPr>
          <p:txBody>
            <a:bodyPr vert="horz" wrap="square" lIns="68553" tIns="34277" rIns="68553" bIns="34277" numCol="1" anchor="t" anchorCtr="0" compatLnSpc="1">
              <a:prstTxWarp prst="textNoShape">
                <a:avLst/>
              </a:prstTxWarp>
            </a:bodyPr>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1559059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250" fill="hold"/>
                                        <p:tgtEl>
                                          <p:spTgt spid="5"/>
                                        </p:tgtEl>
                                        <p:attrNameLst>
                                          <p:attrName>ppt_w</p:attrName>
                                        </p:attrNameLst>
                                      </p:cBhvr>
                                      <p:tavLst>
                                        <p:tav tm="0">
                                          <p:val>
                                            <p:fltVal val="0"/>
                                          </p:val>
                                        </p:tav>
                                        <p:tav tm="100000">
                                          <p:val>
                                            <p:strVal val="#ppt_w"/>
                                          </p:val>
                                        </p:tav>
                                      </p:tavLst>
                                    </p:anim>
                                    <p:anim calcmode="lin" valueType="num">
                                      <p:cBhvr>
                                        <p:cTn id="21" dur="250" fill="hold"/>
                                        <p:tgtEl>
                                          <p:spTgt spid="5"/>
                                        </p:tgtEl>
                                        <p:attrNameLst>
                                          <p:attrName>ppt_h</p:attrName>
                                        </p:attrNameLst>
                                      </p:cBhvr>
                                      <p:tavLst>
                                        <p:tav tm="0">
                                          <p:val>
                                            <p:fltVal val="0"/>
                                          </p:val>
                                        </p:tav>
                                        <p:tav tm="100000">
                                          <p:val>
                                            <p:strVal val="#ppt_h"/>
                                          </p:val>
                                        </p:tav>
                                      </p:tavLst>
                                    </p:anim>
                                    <p:animEffect transition="in" filter="fade">
                                      <p:cBhvr>
                                        <p:cTn id="22" dur="250"/>
                                        <p:tgtEl>
                                          <p:spTgt spid="5"/>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250"/>
                                        <p:tgtEl>
                                          <p:spTgt spid="8"/>
                                        </p:tgtEl>
                                      </p:cBhvr>
                                    </p:animEffect>
                                  </p:childTnLst>
                                </p:cTn>
                              </p:par>
                            </p:childTnLst>
                          </p:cTn>
                        </p:par>
                        <p:par>
                          <p:cTn id="31" fill="hold">
                            <p:stCondLst>
                              <p:cond delay="175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250" fill="hold"/>
                                        <p:tgtEl>
                                          <p:spTgt spid="9"/>
                                        </p:tgtEl>
                                        <p:attrNameLst>
                                          <p:attrName>ppt_w</p:attrName>
                                        </p:attrNameLst>
                                      </p:cBhvr>
                                      <p:tavLst>
                                        <p:tav tm="0">
                                          <p:val>
                                            <p:fltVal val="0"/>
                                          </p:val>
                                        </p:tav>
                                        <p:tav tm="100000">
                                          <p:val>
                                            <p:strVal val="#ppt_w"/>
                                          </p:val>
                                        </p:tav>
                                      </p:tavLst>
                                    </p:anim>
                                    <p:anim calcmode="lin" valueType="num">
                                      <p:cBhvr>
                                        <p:cTn id="35" dur="250" fill="hold"/>
                                        <p:tgtEl>
                                          <p:spTgt spid="9"/>
                                        </p:tgtEl>
                                        <p:attrNameLst>
                                          <p:attrName>ppt_h</p:attrName>
                                        </p:attrNameLst>
                                      </p:cBhvr>
                                      <p:tavLst>
                                        <p:tav tm="0">
                                          <p:val>
                                            <p:fltVal val="0"/>
                                          </p:val>
                                        </p:tav>
                                        <p:tav tm="100000">
                                          <p:val>
                                            <p:strVal val="#ppt_h"/>
                                          </p:val>
                                        </p:tav>
                                      </p:tavLst>
                                    </p:anim>
                                    <p:animEffect transition="in" filter="fade">
                                      <p:cBhvr>
                                        <p:cTn id="36" dur="250"/>
                                        <p:tgtEl>
                                          <p:spTgt spid="9"/>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50"/>
                                        <p:tgtEl>
                                          <p:spTgt spid="10"/>
                                        </p:tgtEl>
                                      </p:cBhvr>
                                    </p:animEffect>
                                  </p:childTnLst>
                                </p:cTn>
                              </p:par>
                            </p:childTnLst>
                          </p:cTn>
                        </p:par>
                        <p:par>
                          <p:cTn id="41" fill="hold">
                            <p:stCondLst>
                              <p:cond delay="2250"/>
                            </p:stCondLst>
                            <p:childTnLst>
                              <p:par>
                                <p:cTn id="42" presetID="22" presetClass="entr" presetSubtype="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250"/>
                                        <p:tgtEl>
                                          <p:spTgt spid="11"/>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250" fill="hold"/>
                                        <p:tgtEl>
                                          <p:spTgt spid="12"/>
                                        </p:tgtEl>
                                        <p:attrNameLst>
                                          <p:attrName>ppt_w</p:attrName>
                                        </p:attrNameLst>
                                      </p:cBhvr>
                                      <p:tavLst>
                                        <p:tav tm="0">
                                          <p:val>
                                            <p:fltVal val="0"/>
                                          </p:val>
                                        </p:tav>
                                        <p:tav tm="100000">
                                          <p:val>
                                            <p:strVal val="#ppt_w"/>
                                          </p:val>
                                        </p:tav>
                                      </p:tavLst>
                                    </p:anim>
                                    <p:anim calcmode="lin" valueType="num">
                                      <p:cBhvr>
                                        <p:cTn id="49" dur="250" fill="hold"/>
                                        <p:tgtEl>
                                          <p:spTgt spid="12"/>
                                        </p:tgtEl>
                                        <p:attrNameLst>
                                          <p:attrName>ppt_h</p:attrName>
                                        </p:attrNameLst>
                                      </p:cBhvr>
                                      <p:tavLst>
                                        <p:tav tm="0">
                                          <p:val>
                                            <p:fltVal val="0"/>
                                          </p:val>
                                        </p:tav>
                                        <p:tav tm="100000">
                                          <p:val>
                                            <p:strVal val="#ppt_h"/>
                                          </p:val>
                                        </p:tav>
                                      </p:tavLst>
                                    </p:anim>
                                    <p:animEffect transition="in" filter="fade">
                                      <p:cBhvr>
                                        <p:cTn id="50" dur="250"/>
                                        <p:tgtEl>
                                          <p:spTgt spid="12"/>
                                        </p:tgtEl>
                                      </p:cBhvr>
                                    </p:animEffect>
                                  </p:childTnLst>
                                </p:cTn>
                              </p:par>
                            </p:childTnLst>
                          </p:cTn>
                        </p:par>
                        <p:par>
                          <p:cTn id="51" fill="hold">
                            <p:stCondLst>
                              <p:cond delay="275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250"/>
                                        <p:tgtEl>
                                          <p:spTgt spid="13"/>
                                        </p:tgtEl>
                                      </p:cBhvr>
                                    </p:animEffect>
                                  </p:childTnLst>
                                </p:cTn>
                              </p:par>
                            </p:childTnLst>
                          </p:cTn>
                        </p:par>
                        <p:par>
                          <p:cTn id="55" fill="hold">
                            <p:stCondLst>
                              <p:cond delay="3000"/>
                            </p:stCondLst>
                            <p:childTnLst>
                              <p:par>
                                <p:cTn id="56" presetID="22" presetClass="entr" presetSubtype="8"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250"/>
                                        <p:tgtEl>
                                          <p:spTgt spid="14"/>
                                        </p:tgtEl>
                                      </p:cBhvr>
                                    </p:animEffect>
                                  </p:childTnLst>
                                </p:cTn>
                              </p:par>
                            </p:childTnLst>
                          </p:cTn>
                        </p:par>
                        <p:par>
                          <p:cTn id="59" fill="hold">
                            <p:stCondLst>
                              <p:cond delay="3250"/>
                            </p:stCondLst>
                            <p:childTnLst>
                              <p:par>
                                <p:cTn id="60" presetID="53" presetClass="entr" presetSubtype="16"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250" fill="hold"/>
                                        <p:tgtEl>
                                          <p:spTgt spid="15"/>
                                        </p:tgtEl>
                                        <p:attrNameLst>
                                          <p:attrName>ppt_w</p:attrName>
                                        </p:attrNameLst>
                                      </p:cBhvr>
                                      <p:tavLst>
                                        <p:tav tm="0">
                                          <p:val>
                                            <p:fltVal val="0"/>
                                          </p:val>
                                        </p:tav>
                                        <p:tav tm="100000">
                                          <p:val>
                                            <p:strVal val="#ppt_w"/>
                                          </p:val>
                                        </p:tav>
                                      </p:tavLst>
                                    </p:anim>
                                    <p:anim calcmode="lin" valueType="num">
                                      <p:cBhvr>
                                        <p:cTn id="63" dur="250" fill="hold"/>
                                        <p:tgtEl>
                                          <p:spTgt spid="15"/>
                                        </p:tgtEl>
                                        <p:attrNameLst>
                                          <p:attrName>ppt_h</p:attrName>
                                        </p:attrNameLst>
                                      </p:cBhvr>
                                      <p:tavLst>
                                        <p:tav tm="0">
                                          <p:val>
                                            <p:fltVal val="0"/>
                                          </p:val>
                                        </p:tav>
                                        <p:tav tm="100000">
                                          <p:val>
                                            <p:strVal val="#ppt_h"/>
                                          </p:val>
                                        </p:tav>
                                      </p:tavLst>
                                    </p:anim>
                                    <p:animEffect transition="in" filter="fade">
                                      <p:cBhvr>
                                        <p:cTn id="64" dur="250"/>
                                        <p:tgtEl>
                                          <p:spTgt spid="15"/>
                                        </p:tgtEl>
                                      </p:cBhvr>
                                    </p:animEffect>
                                  </p:childTnLst>
                                </p:cTn>
                              </p:par>
                            </p:childTnLst>
                          </p:cTn>
                        </p:par>
                        <p:par>
                          <p:cTn id="65" fill="hold">
                            <p:stCondLst>
                              <p:cond delay="3500"/>
                            </p:stCondLst>
                            <p:childTnLst>
                              <p:par>
                                <p:cTn id="66" presetID="2" presetClass="entr" presetSubtype="1"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1000" fill="hold"/>
                                        <p:tgtEl>
                                          <p:spTgt spid="16"/>
                                        </p:tgtEl>
                                        <p:attrNameLst>
                                          <p:attrName>ppt_x</p:attrName>
                                        </p:attrNameLst>
                                      </p:cBhvr>
                                      <p:tavLst>
                                        <p:tav tm="0">
                                          <p:val>
                                            <p:strVal val="#ppt_x"/>
                                          </p:val>
                                        </p:tav>
                                        <p:tav tm="100000">
                                          <p:val>
                                            <p:strVal val="#ppt_x"/>
                                          </p:val>
                                        </p:tav>
                                      </p:tavLst>
                                    </p:anim>
                                    <p:anim calcmode="lin" valueType="num">
                                      <p:cBhvr additive="base">
                                        <p:cTn id="69"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5" grpId="0"/>
      <p:bldP spid="6" grpId="0" animBg="1"/>
      <p:bldP spid="9" grpId="0"/>
      <p:bldP spid="10" grpId="0" animBg="1"/>
      <p:bldP spid="12" grpId="0"/>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p>
        </p:txBody>
      </p:sp>
      <p:grpSp>
        <p:nvGrpSpPr>
          <p:cNvPr id="3" name="组合 2">
            <a:extLst>
              <a:ext uri="{FF2B5EF4-FFF2-40B4-BE49-F238E27FC236}">
                <a16:creationId xmlns:a16="http://schemas.microsoft.com/office/drawing/2014/main" id="{66E285F3-704D-4D04-8CE3-5542345223E9}"/>
              </a:ext>
            </a:extLst>
          </p:cNvPr>
          <p:cNvGrpSpPr/>
          <p:nvPr/>
        </p:nvGrpSpPr>
        <p:grpSpPr>
          <a:xfrm>
            <a:off x="1120623" y="2031546"/>
            <a:ext cx="9972675" cy="3636964"/>
            <a:chOff x="1168400" y="2454275"/>
            <a:chExt cx="9972675" cy="3636964"/>
          </a:xfrm>
        </p:grpSpPr>
        <p:sp>
          <p:nvSpPr>
            <p:cNvPr id="4" name="圆角矩形 3">
              <a:extLst>
                <a:ext uri="{FF2B5EF4-FFF2-40B4-BE49-F238E27FC236}">
                  <a16:creationId xmlns:a16="http://schemas.microsoft.com/office/drawing/2014/main" id="{C7E17720-754C-4236-A06E-92E8D48B965E}"/>
                </a:ext>
              </a:extLst>
            </p:cNvPr>
            <p:cNvSpPr>
              <a:spLocks noChangeArrowheads="1"/>
            </p:cNvSpPr>
            <p:nvPr/>
          </p:nvSpPr>
          <p:spPr bwMode="auto">
            <a:xfrm>
              <a:off x="6550025" y="2689225"/>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a:extLst>
                <a:ext uri="{FF2B5EF4-FFF2-40B4-BE49-F238E27FC236}">
                  <a16:creationId xmlns:a16="http://schemas.microsoft.com/office/drawing/2014/main" id="{1723126A-5DBE-42AD-83A5-FC5A6917B50E}"/>
                </a:ext>
              </a:extLst>
            </p:cNvPr>
            <p:cNvSpPr>
              <a:spLocks noChangeArrowheads="1"/>
            </p:cNvSpPr>
            <p:nvPr/>
          </p:nvSpPr>
          <p:spPr bwMode="auto">
            <a:xfrm>
              <a:off x="6883400" y="3016250"/>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圆角矩形 5">
              <a:extLst>
                <a:ext uri="{FF2B5EF4-FFF2-40B4-BE49-F238E27FC236}">
                  <a16:creationId xmlns:a16="http://schemas.microsoft.com/office/drawing/2014/main" id="{E7480AAF-B22F-492D-8CBF-01429975E31C}"/>
                </a:ext>
              </a:extLst>
            </p:cNvPr>
            <p:cNvSpPr>
              <a:spLocks noChangeArrowheads="1"/>
            </p:cNvSpPr>
            <p:nvPr/>
          </p:nvSpPr>
          <p:spPr bwMode="auto">
            <a:xfrm>
              <a:off x="6550025" y="4581525"/>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6">
              <a:extLst>
                <a:ext uri="{FF2B5EF4-FFF2-40B4-BE49-F238E27FC236}">
                  <a16:creationId xmlns:a16="http://schemas.microsoft.com/office/drawing/2014/main" id="{4B729C05-1EBC-4A2C-A36D-6F0B4D8B9037}"/>
                </a:ext>
              </a:extLst>
            </p:cNvPr>
            <p:cNvSpPr>
              <a:spLocks noChangeArrowheads="1"/>
            </p:cNvSpPr>
            <p:nvPr/>
          </p:nvSpPr>
          <p:spPr bwMode="auto">
            <a:xfrm>
              <a:off x="6883400" y="4908550"/>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圆角矩形 7">
              <a:extLst>
                <a:ext uri="{FF2B5EF4-FFF2-40B4-BE49-F238E27FC236}">
                  <a16:creationId xmlns:a16="http://schemas.microsoft.com/office/drawing/2014/main" id="{169A9CBB-4DD4-40FE-8D02-1EF416B88C58}"/>
                </a:ext>
              </a:extLst>
            </p:cNvPr>
            <p:cNvSpPr>
              <a:spLocks noChangeArrowheads="1"/>
            </p:cNvSpPr>
            <p:nvPr/>
          </p:nvSpPr>
          <p:spPr bwMode="auto">
            <a:xfrm>
              <a:off x="7205663" y="2454275"/>
              <a:ext cx="3279775" cy="461963"/>
            </a:xfrm>
            <a:prstGeom prst="roundRect">
              <a:avLst>
                <a:gd name="adj" fmla="val 16667"/>
              </a:avLst>
            </a:prstGeom>
            <a:solidFill>
              <a:srgbClr val="92D05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文本框 8">
              <a:extLst>
                <a:ext uri="{FF2B5EF4-FFF2-40B4-BE49-F238E27FC236}">
                  <a16:creationId xmlns:a16="http://schemas.microsoft.com/office/drawing/2014/main" id="{0CFACE81-F1A8-4802-99AF-0A9349BDBC4E}"/>
                </a:ext>
              </a:extLst>
            </p:cNvPr>
            <p:cNvSpPr txBox="1">
              <a:spLocks noChangeArrowheads="1"/>
            </p:cNvSpPr>
            <p:nvPr/>
          </p:nvSpPr>
          <p:spPr bwMode="auto">
            <a:xfrm>
              <a:off x="7437438" y="2503488"/>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单击编辑标题</a:t>
              </a:r>
              <a:endParaRPr lang="en-US" altLang="zh-CN"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圆角矩形 9">
              <a:extLst>
                <a:ext uri="{FF2B5EF4-FFF2-40B4-BE49-F238E27FC236}">
                  <a16:creationId xmlns:a16="http://schemas.microsoft.com/office/drawing/2014/main" id="{BF404767-14CC-4ABF-A334-8BAEBA10559E}"/>
                </a:ext>
              </a:extLst>
            </p:cNvPr>
            <p:cNvSpPr>
              <a:spLocks noChangeArrowheads="1"/>
            </p:cNvSpPr>
            <p:nvPr/>
          </p:nvSpPr>
          <p:spPr bwMode="auto">
            <a:xfrm>
              <a:off x="7205663" y="4387850"/>
              <a:ext cx="3279775" cy="461963"/>
            </a:xfrm>
            <a:prstGeom prst="roundRect">
              <a:avLst>
                <a:gd name="adj" fmla="val 16667"/>
              </a:avLst>
            </a:prstGeom>
            <a:solidFill>
              <a:srgbClr val="0170C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E978C"/>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11">
              <a:extLst>
                <a:ext uri="{FF2B5EF4-FFF2-40B4-BE49-F238E27FC236}">
                  <a16:creationId xmlns:a16="http://schemas.microsoft.com/office/drawing/2014/main" id="{FF406939-4EE1-46C0-91A7-97AEF453474F}"/>
                </a:ext>
              </a:extLst>
            </p:cNvPr>
            <p:cNvSpPr txBox="1">
              <a:spLocks noChangeArrowheads="1"/>
            </p:cNvSpPr>
            <p:nvPr/>
          </p:nvSpPr>
          <p:spPr bwMode="auto">
            <a:xfrm>
              <a:off x="7418388" y="4440238"/>
              <a:ext cx="2797175" cy="338137"/>
            </a:xfrm>
            <a:prstGeom prst="rect">
              <a:avLst/>
            </a:prstGeom>
            <a:noFill/>
            <a:ln>
              <a:noFill/>
            </a:ln>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单击编辑标题</a:t>
              </a:r>
              <a:endParaRPr lang="en-US" altLang="zh-CN"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圆角矩形 3">
              <a:extLst>
                <a:ext uri="{FF2B5EF4-FFF2-40B4-BE49-F238E27FC236}">
                  <a16:creationId xmlns:a16="http://schemas.microsoft.com/office/drawing/2014/main" id="{ED84D14A-CAA7-4892-925C-6729787631E8}"/>
                </a:ext>
              </a:extLst>
            </p:cNvPr>
            <p:cNvSpPr>
              <a:spLocks noChangeArrowheads="1"/>
            </p:cNvSpPr>
            <p:nvPr/>
          </p:nvSpPr>
          <p:spPr bwMode="auto">
            <a:xfrm>
              <a:off x="1168400" y="2724151"/>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4">
              <a:extLst>
                <a:ext uri="{FF2B5EF4-FFF2-40B4-BE49-F238E27FC236}">
                  <a16:creationId xmlns:a16="http://schemas.microsoft.com/office/drawing/2014/main" id="{8D8F88A8-A82C-43BC-82D1-44F197898015}"/>
                </a:ext>
              </a:extLst>
            </p:cNvPr>
            <p:cNvSpPr>
              <a:spLocks noChangeArrowheads="1"/>
            </p:cNvSpPr>
            <p:nvPr/>
          </p:nvSpPr>
          <p:spPr bwMode="auto">
            <a:xfrm>
              <a:off x="1501775" y="3051176"/>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圆角矩形 5">
              <a:extLst>
                <a:ext uri="{FF2B5EF4-FFF2-40B4-BE49-F238E27FC236}">
                  <a16:creationId xmlns:a16="http://schemas.microsoft.com/office/drawing/2014/main" id="{FFDAD699-9FCF-4203-BB2E-87682BA11BC2}"/>
                </a:ext>
              </a:extLst>
            </p:cNvPr>
            <p:cNvSpPr>
              <a:spLocks noChangeArrowheads="1"/>
            </p:cNvSpPr>
            <p:nvPr/>
          </p:nvSpPr>
          <p:spPr bwMode="auto">
            <a:xfrm>
              <a:off x="1168400" y="4616451"/>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6">
              <a:extLst>
                <a:ext uri="{FF2B5EF4-FFF2-40B4-BE49-F238E27FC236}">
                  <a16:creationId xmlns:a16="http://schemas.microsoft.com/office/drawing/2014/main" id="{7717C648-1022-4751-BA99-AC8F233EBFF5}"/>
                </a:ext>
              </a:extLst>
            </p:cNvPr>
            <p:cNvSpPr>
              <a:spLocks noChangeArrowheads="1"/>
            </p:cNvSpPr>
            <p:nvPr/>
          </p:nvSpPr>
          <p:spPr bwMode="auto">
            <a:xfrm>
              <a:off x="1501775" y="4943476"/>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圆角矩形 7">
              <a:extLst>
                <a:ext uri="{FF2B5EF4-FFF2-40B4-BE49-F238E27FC236}">
                  <a16:creationId xmlns:a16="http://schemas.microsoft.com/office/drawing/2014/main" id="{5D2AEE90-112A-4C6F-879B-0032FDED8306}"/>
                </a:ext>
              </a:extLst>
            </p:cNvPr>
            <p:cNvSpPr>
              <a:spLocks noChangeArrowheads="1"/>
            </p:cNvSpPr>
            <p:nvPr/>
          </p:nvSpPr>
          <p:spPr bwMode="auto">
            <a:xfrm>
              <a:off x="1824038" y="2489201"/>
              <a:ext cx="3279775" cy="461963"/>
            </a:xfrm>
            <a:prstGeom prst="roundRect">
              <a:avLst>
                <a:gd name="adj" fmla="val 16667"/>
              </a:avLst>
            </a:prstGeom>
            <a:solidFill>
              <a:srgbClr val="0170C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文本框 8">
              <a:extLst>
                <a:ext uri="{FF2B5EF4-FFF2-40B4-BE49-F238E27FC236}">
                  <a16:creationId xmlns:a16="http://schemas.microsoft.com/office/drawing/2014/main" id="{2EAD8B25-DD4D-45AD-B94F-51EE3568C6BD}"/>
                </a:ext>
              </a:extLst>
            </p:cNvPr>
            <p:cNvSpPr txBox="1">
              <a:spLocks noChangeArrowheads="1"/>
            </p:cNvSpPr>
            <p:nvPr/>
          </p:nvSpPr>
          <p:spPr bwMode="auto">
            <a:xfrm>
              <a:off x="2055813" y="2538414"/>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单击编辑标题</a:t>
              </a:r>
              <a:endParaRPr lang="en-US" altLang="zh-CN" sz="1600"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圆角矩形 9">
              <a:extLst>
                <a:ext uri="{FF2B5EF4-FFF2-40B4-BE49-F238E27FC236}">
                  <a16:creationId xmlns:a16="http://schemas.microsoft.com/office/drawing/2014/main" id="{EBD08B6A-5804-45AF-B29A-33C187453E9F}"/>
                </a:ext>
              </a:extLst>
            </p:cNvPr>
            <p:cNvSpPr>
              <a:spLocks noChangeArrowheads="1"/>
            </p:cNvSpPr>
            <p:nvPr/>
          </p:nvSpPr>
          <p:spPr bwMode="auto">
            <a:xfrm>
              <a:off x="1824038" y="4422776"/>
              <a:ext cx="3279775" cy="461963"/>
            </a:xfrm>
            <a:prstGeom prst="roundRect">
              <a:avLst>
                <a:gd name="adj" fmla="val 16667"/>
              </a:avLst>
            </a:prstGeom>
            <a:solidFill>
              <a:srgbClr val="92D05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E978C"/>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文本框 19">
              <a:extLst>
                <a:ext uri="{FF2B5EF4-FFF2-40B4-BE49-F238E27FC236}">
                  <a16:creationId xmlns:a16="http://schemas.microsoft.com/office/drawing/2014/main" id="{E4D9AE45-9A6C-451D-BCF0-D2F5BAD50562}"/>
                </a:ext>
              </a:extLst>
            </p:cNvPr>
            <p:cNvSpPr txBox="1">
              <a:spLocks noChangeArrowheads="1"/>
            </p:cNvSpPr>
            <p:nvPr/>
          </p:nvSpPr>
          <p:spPr bwMode="auto">
            <a:xfrm>
              <a:off x="2036763" y="4475164"/>
              <a:ext cx="2797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单击编辑标题</a:t>
              </a:r>
              <a:endParaRPr lang="en-US" altLang="zh-CN" sz="1600" b="1">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1014585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084235DA-BF47-4293-A920-89402AA77224}"/>
              </a:ext>
            </a:extLst>
          </p:cNvPr>
          <p:cNvSpPr txBox="1">
            <a:spLocks noChangeArrowheads="1"/>
          </p:cNvSpPr>
          <p:nvPr/>
        </p:nvSpPr>
        <p:spPr bwMode="auto">
          <a:xfrm>
            <a:off x="1219459" y="279178"/>
            <a:ext cx="34829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3300" b="1" spc="300"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企业概况介绍</a:t>
            </a:r>
          </a:p>
        </p:txBody>
      </p:sp>
      <p:grpSp>
        <p:nvGrpSpPr>
          <p:cNvPr id="3" name="组合 2">
            <a:extLst>
              <a:ext uri="{FF2B5EF4-FFF2-40B4-BE49-F238E27FC236}">
                <a16:creationId xmlns:a16="http://schemas.microsoft.com/office/drawing/2014/main" id="{2FBF2BB9-EA99-4056-A4C8-8A8E9EB6A336}"/>
              </a:ext>
            </a:extLst>
          </p:cNvPr>
          <p:cNvGrpSpPr/>
          <p:nvPr/>
        </p:nvGrpSpPr>
        <p:grpSpPr>
          <a:xfrm flipH="1">
            <a:off x="1242106" y="2119631"/>
            <a:ext cx="4163378" cy="3787780"/>
            <a:chOff x="1535417" y="1526117"/>
            <a:chExt cx="5212200" cy="4503778"/>
          </a:xfrm>
        </p:grpSpPr>
        <p:sp>
          <p:nvSpPr>
            <p:cNvPr id="4" name="Rectangle 3">
              <a:extLst>
                <a:ext uri="{FF2B5EF4-FFF2-40B4-BE49-F238E27FC236}">
                  <a16:creationId xmlns:a16="http://schemas.microsoft.com/office/drawing/2014/main" id="{49714DB4-220B-48F3-913D-17A44FB69288}"/>
                </a:ext>
              </a:extLst>
            </p:cNvPr>
            <p:cNvSpPr/>
            <p:nvPr/>
          </p:nvSpPr>
          <p:spPr>
            <a:xfrm>
              <a:off x="1535417" y="5140785"/>
              <a:ext cx="5212200" cy="889110"/>
            </a:xfrm>
            <a:prstGeom prst="rect">
              <a:avLst/>
            </a:prstGeom>
            <a:solidFill>
              <a:srgbClr val="0170C1"/>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Subtitle 2">
              <a:extLst>
                <a:ext uri="{FF2B5EF4-FFF2-40B4-BE49-F238E27FC236}">
                  <a16:creationId xmlns:a16="http://schemas.microsoft.com/office/drawing/2014/main" id="{93C0284A-0964-4607-B637-545E4F46347F}"/>
                </a:ext>
              </a:extLst>
            </p:cNvPr>
            <p:cNvSpPr txBox="1"/>
            <p:nvPr/>
          </p:nvSpPr>
          <p:spPr>
            <a:xfrm>
              <a:off x="1678514" y="5255974"/>
              <a:ext cx="4911703" cy="645461"/>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详写内容</a:t>
              </a:r>
              <a:r>
                <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a:t>
              </a:r>
              <a:r>
                <a:rPr lang="zh-CN" altLang="en-US"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点击输入本栏的具体文字，简明扼要的说明分项内容，此为概念图解，请根据具体内容酌情修改。</a:t>
              </a:r>
              <a:endParaRPr lang="en-US" altLang="zh-CN" sz="12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Rectangle 3">
              <a:extLst>
                <a:ext uri="{FF2B5EF4-FFF2-40B4-BE49-F238E27FC236}">
                  <a16:creationId xmlns:a16="http://schemas.microsoft.com/office/drawing/2014/main" id="{FE816902-FC2D-4FAD-8FC7-27AB0C1DC878}"/>
                </a:ext>
              </a:extLst>
            </p:cNvPr>
            <p:cNvSpPr/>
            <p:nvPr/>
          </p:nvSpPr>
          <p:spPr>
            <a:xfrm>
              <a:off x="1535417" y="1526117"/>
              <a:ext cx="5212200" cy="3584715"/>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6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8" name="组合 7">
            <a:extLst>
              <a:ext uri="{FF2B5EF4-FFF2-40B4-BE49-F238E27FC236}">
                <a16:creationId xmlns:a16="http://schemas.microsoft.com/office/drawing/2014/main" id="{DBB1F776-5546-4742-8DFE-0752591B697F}"/>
              </a:ext>
            </a:extLst>
          </p:cNvPr>
          <p:cNvGrpSpPr/>
          <p:nvPr/>
        </p:nvGrpSpPr>
        <p:grpSpPr>
          <a:xfrm flipH="1">
            <a:off x="5783315" y="2445019"/>
            <a:ext cx="5418085" cy="3056521"/>
            <a:chOff x="582776" y="2191354"/>
            <a:chExt cx="4312245" cy="2432681"/>
          </a:xfrm>
        </p:grpSpPr>
        <p:sp>
          <p:nvSpPr>
            <p:cNvPr id="9" name="Rectangle 6">
              <a:extLst>
                <a:ext uri="{FF2B5EF4-FFF2-40B4-BE49-F238E27FC236}">
                  <a16:creationId xmlns:a16="http://schemas.microsoft.com/office/drawing/2014/main" id="{5355B3E2-E725-474F-B346-18157CDA1476}"/>
                </a:ext>
              </a:extLst>
            </p:cNvPr>
            <p:cNvSpPr/>
            <p:nvPr/>
          </p:nvSpPr>
          <p:spPr>
            <a:xfrm>
              <a:off x="588663" y="248546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Rectangle 7">
              <a:extLst>
                <a:ext uri="{FF2B5EF4-FFF2-40B4-BE49-F238E27FC236}">
                  <a16:creationId xmlns:a16="http://schemas.microsoft.com/office/drawing/2014/main" id="{25BF57EA-7E10-4B37-AC95-781EF101D2C8}"/>
                </a:ext>
              </a:extLst>
            </p:cNvPr>
            <p:cNvSpPr/>
            <p:nvPr/>
          </p:nvSpPr>
          <p:spPr>
            <a:xfrm>
              <a:off x="588663" y="2485461"/>
              <a:ext cx="2897245" cy="15788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8">
              <a:extLst>
                <a:ext uri="{FF2B5EF4-FFF2-40B4-BE49-F238E27FC236}">
                  <a16:creationId xmlns:a16="http://schemas.microsoft.com/office/drawing/2014/main" id="{A6729C37-6414-41D7-8B97-A3BCBB89AB16}"/>
                </a:ext>
              </a:extLst>
            </p:cNvPr>
            <p:cNvSpPr>
              <a:spLocks noEditPoints="1"/>
            </p:cNvSpPr>
            <p:nvPr/>
          </p:nvSpPr>
          <p:spPr bwMode="auto">
            <a:xfrm>
              <a:off x="588663" y="2236621"/>
              <a:ext cx="186011" cy="181919"/>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TextBox 10">
              <a:extLst>
                <a:ext uri="{FF2B5EF4-FFF2-40B4-BE49-F238E27FC236}">
                  <a16:creationId xmlns:a16="http://schemas.microsoft.com/office/drawing/2014/main" id="{5007D7DD-C350-4E65-A9D8-0A909112452F}"/>
                </a:ext>
              </a:extLst>
            </p:cNvPr>
            <p:cNvSpPr txBox="1"/>
            <p:nvPr/>
          </p:nvSpPr>
          <p:spPr>
            <a:xfrm>
              <a:off x="795266" y="2191354"/>
              <a:ext cx="800199" cy="26945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zh-CN" altLang="en-US"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endParaRPr lang="id-ID"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TextBox 34">
              <a:extLst>
                <a:ext uri="{FF2B5EF4-FFF2-40B4-BE49-F238E27FC236}">
                  <a16:creationId xmlns:a16="http://schemas.microsoft.com/office/drawing/2014/main" id="{61AEBE19-5902-4D85-9DFE-C70788BE7C6B}"/>
                </a:ext>
              </a:extLst>
            </p:cNvPr>
            <p:cNvSpPr txBox="1"/>
            <p:nvPr/>
          </p:nvSpPr>
          <p:spPr>
            <a:xfrm>
              <a:off x="4496707" y="2215392"/>
              <a:ext cx="395762" cy="220463"/>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200" b="1"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70%</a:t>
              </a:r>
            </a:p>
          </p:txBody>
        </p:sp>
        <p:sp>
          <p:nvSpPr>
            <p:cNvPr id="14" name="Rectangle 11">
              <a:extLst>
                <a:ext uri="{FF2B5EF4-FFF2-40B4-BE49-F238E27FC236}">
                  <a16:creationId xmlns:a16="http://schemas.microsoft.com/office/drawing/2014/main" id="{A1E81EFE-4189-4E23-BC35-67EA581BD99B}"/>
                </a:ext>
              </a:extLst>
            </p:cNvPr>
            <p:cNvSpPr/>
            <p:nvPr/>
          </p:nvSpPr>
          <p:spPr>
            <a:xfrm>
              <a:off x="588663" y="3145692"/>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Rectangle 12">
              <a:extLst>
                <a:ext uri="{FF2B5EF4-FFF2-40B4-BE49-F238E27FC236}">
                  <a16:creationId xmlns:a16="http://schemas.microsoft.com/office/drawing/2014/main" id="{65560C92-8A12-432F-8ECD-44907EE328EF}"/>
                </a:ext>
              </a:extLst>
            </p:cNvPr>
            <p:cNvSpPr/>
            <p:nvPr/>
          </p:nvSpPr>
          <p:spPr>
            <a:xfrm>
              <a:off x="588663" y="3144193"/>
              <a:ext cx="4002419" cy="159380"/>
            </a:xfrm>
            <a:prstGeom prst="rect">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TextBox 38">
              <a:extLst>
                <a:ext uri="{FF2B5EF4-FFF2-40B4-BE49-F238E27FC236}">
                  <a16:creationId xmlns:a16="http://schemas.microsoft.com/office/drawing/2014/main" id="{4E288BB7-60E1-45E2-951C-8ABCBCB36839}"/>
                </a:ext>
              </a:extLst>
            </p:cNvPr>
            <p:cNvSpPr txBox="1"/>
            <p:nvPr/>
          </p:nvSpPr>
          <p:spPr>
            <a:xfrm>
              <a:off x="795266" y="2851584"/>
              <a:ext cx="800199" cy="26945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zh-CN" altLang="en-US"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endParaRPr lang="id-ID" altLang="zh-CN"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TextBox 39">
              <a:extLst>
                <a:ext uri="{FF2B5EF4-FFF2-40B4-BE49-F238E27FC236}">
                  <a16:creationId xmlns:a16="http://schemas.microsoft.com/office/drawing/2014/main" id="{560D2B98-FC8B-460A-82FE-7A4BB00682B4}"/>
                </a:ext>
              </a:extLst>
            </p:cNvPr>
            <p:cNvSpPr txBox="1"/>
            <p:nvPr/>
          </p:nvSpPr>
          <p:spPr>
            <a:xfrm>
              <a:off x="4496707" y="2875622"/>
              <a:ext cx="397039" cy="220463"/>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200" b="1"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92%</a:t>
              </a:r>
            </a:p>
          </p:txBody>
        </p:sp>
        <p:sp>
          <p:nvSpPr>
            <p:cNvPr id="18" name="Rectangle 15">
              <a:extLst>
                <a:ext uri="{FF2B5EF4-FFF2-40B4-BE49-F238E27FC236}">
                  <a16:creationId xmlns:a16="http://schemas.microsoft.com/office/drawing/2014/main" id="{CC04E7CB-1758-46B9-AFDE-16CD4E89B3F2}"/>
                </a:ext>
              </a:extLst>
            </p:cNvPr>
            <p:cNvSpPr/>
            <p:nvPr/>
          </p:nvSpPr>
          <p:spPr>
            <a:xfrm>
              <a:off x="588663" y="3805923"/>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Rectangle 16">
              <a:extLst>
                <a:ext uri="{FF2B5EF4-FFF2-40B4-BE49-F238E27FC236}">
                  <a16:creationId xmlns:a16="http://schemas.microsoft.com/office/drawing/2014/main" id="{9AE87529-488E-486C-8EB9-67FD50474907}"/>
                </a:ext>
              </a:extLst>
            </p:cNvPr>
            <p:cNvSpPr/>
            <p:nvPr/>
          </p:nvSpPr>
          <p:spPr>
            <a:xfrm>
              <a:off x="588661" y="3804424"/>
              <a:ext cx="3567800" cy="15938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43">
              <a:extLst>
                <a:ext uri="{FF2B5EF4-FFF2-40B4-BE49-F238E27FC236}">
                  <a16:creationId xmlns:a16="http://schemas.microsoft.com/office/drawing/2014/main" id="{383DC0E7-EE07-4280-AD47-0C5D0D964E5D}"/>
                </a:ext>
              </a:extLst>
            </p:cNvPr>
            <p:cNvSpPr txBox="1"/>
            <p:nvPr/>
          </p:nvSpPr>
          <p:spPr>
            <a:xfrm>
              <a:off x="795266" y="3511815"/>
              <a:ext cx="800199" cy="26945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zh-CN" altLang="en-US"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endParaRPr lang="id-ID" altLang="zh-CN"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TextBox 44">
              <a:extLst>
                <a:ext uri="{FF2B5EF4-FFF2-40B4-BE49-F238E27FC236}">
                  <a16:creationId xmlns:a16="http://schemas.microsoft.com/office/drawing/2014/main" id="{51D1BBE4-9DCD-4444-ADC3-78586AC188C3}"/>
                </a:ext>
              </a:extLst>
            </p:cNvPr>
            <p:cNvSpPr txBox="1"/>
            <p:nvPr/>
          </p:nvSpPr>
          <p:spPr>
            <a:xfrm>
              <a:off x="4496707" y="3535852"/>
              <a:ext cx="398314" cy="220463"/>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200" b="1"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87%</a:t>
              </a:r>
            </a:p>
          </p:txBody>
        </p:sp>
        <p:sp>
          <p:nvSpPr>
            <p:cNvPr id="22" name="Rectangle 19">
              <a:extLst>
                <a:ext uri="{FF2B5EF4-FFF2-40B4-BE49-F238E27FC236}">
                  <a16:creationId xmlns:a16="http://schemas.microsoft.com/office/drawing/2014/main" id="{A641BB63-DDEC-4292-96AD-A0AEDF791B0C}"/>
                </a:ext>
              </a:extLst>
            </p:cNvPr>
            <p:cNvSpPr/>
            <p:nvPr/>
          </p:nvSpPr>
          <p:spPr>
            <a:xfrm>
              <a:off x="588663" y="446615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Rectangle 20">
              <a:extLst>
                <a:ext uri="{FF2B5EF4-FFF2-40B4-BE49-F238E27FC236}">
                  <a16:creationId xmlns:a16="http://schemas.microsoft.com/office/drawing/2014/main" id="{8567D3ED-D2C0-4382-A3FA-D1C1F0524C09}"/>
                </a:ext>
              </a:extLst>
            </p:cNvPr>
            <p:cNvSpPr/>
            <p:nvPr/>
          </p:nvSpPr>
          <p:spPr>
            <a:xfrm>
              <a:off x="588663" y="4464655"/>
              <a:ext cx="2186776" cy="159380"/>
            </a:xfrm>
            <a:prstGeom prst="rect">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TextBox 48">
              <a:extLst>
                <a:ext uri="{FF2B5EF4-FFF2-40B4-BE49-F238E27FC236}">
                  <a16:creationId xmlns:a16="http://schemas.microsoft.com/office/drawing/2014/main" id="{4D07A4DC-6691-443C-8764-29ED3C5F701B}"/>
                </a:ext>
              </a:extLst>
            </p:cNvPr>
            <p:cNvSpPr txBox="1"/>
            <p:nvPr/>
          </p:nvSpPr>
          <p:spPr>
            <a:xfrm>
              <a:off x="795266" y="4172046"/>
              <a:ext cx="800199" cy="26945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zh-CN" altLang="en-US"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加入标题</a:t>
              </a:r>
              <a:endParaRPr lang="id-ID" altLang="zh-CN" sz="1600"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TextBox 49">
              <a:extLst>
                <a:ext uri="{FF2B5EF4-FFF2-40B4-BE49-F238E27FC236}">
                  <a16:creationId xmlns:a16="http://schemas.microsoft.com/office/drawing/2014/main" id="{719C0FF9-D35D-483E-B72F-1E81C7FA7EBF}"/>
                </a:ext>
              </a:extLst>
            </p:cNvPr>
            <p:cNvSpPr txBox="1"/>
            <p:nvPr/>
          </p:nvSpPr>
          <p:spPr>
            <a:xfrm>
              <a:off x="4496707" y="4196082"/>
              <a:ext cx="395762" cy="220463"/>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200" b="1" dirty="0">
                  <a:solidFill>
                    <a:schemeClr val="bg1">
                      <a:lumMod val="6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52%</a:t>
              </a:r>
            </a:p>
          </p:txBody>
        </p:sp>
        <p:grpSp>
          <p:nvGrpSpPr>
            <p:cNvPr id="26" name="Group 23">
              <a:extLst>
                <a:ext uri="{FF2B5EF4-FFF2-40B4-BE49-F238E27FC236}">
                  <a16:creationId xmlns:a16="http://schemas.microsoft.com/office/drawing/2014/main" id="{2C2A2163-67C8-4A68-9879-D4A7C3DF7898}"/>
                </a:ext>
              </a:extLst>
            </p:cNvPr>
            <p:cNvGrpSpPr/>
            <p:nvPr/>
          </p:nvGrpSpPr>
          <p:grpSpPr>
            <a:xfrm>
              <a:off x="616465" y="2879838"/>
              <a:ext cx="130405" cy="199020"/>
              <a:chOff x="6553" y="1835403"/>
              <a:chExt cx="576263" cy="879476"/>
            </a:xfrm>
            <a:solidFill>
              <a:schemeClr val="bg1">
                <a:lumMod val="50000"/>
              </a:schemeClr>
            </a:solidFill>
          </p:grpSpPr>
          <p:sp>
            <p:nvSpPr>
              <p:cNvPr id="31" name="Freeform 30">
                <a:extLst>
                  <a:ext uri="{FF2B5EF4-FFF2-40B4-BE49-F238E27FC236}">
                    <a16:creationId xmlns:a16="http://schemas.microsoft.com/office/drawing/2014/main" id="{D0502D29-3C95-4D06-B1E3-B2CC237C2782}"/>
                  </a:ext>
                </a:extLst>
              </p:cNvPr>
              <p:cNvSpPr>
                <a:spLocks/>
              </p:cNvSpPr>
              <p:nvPr/>
            </p:nvSpPr>
            <p:spPr bwMode="auto">
              <a:xfrm>
                <a:off x="63703" y="1835403"/>
                <a:ext cx="442913" cy="150813"/>
              </a:xfrm>
              <a:custGeom>
                <a:avLst/>
                <a:gdLst>
                  <a:gd name="T0" fmla="*/ 231 w 279"/>
                  <a:gd name="T1" fmla="*/ 95 h 95"/>
                  <a:gd name="T2" fmla="*/ 58 w 279"/>
                  <a:gd name="T3" fmla="*/ 95 h 95"/>
                  <a:gd name="T4" fmla="*/ 0 w 279"/>
                  <a:gd name="T5" fmla="*/ 0 h 95"/>
                  <a:gd name="T6" fmla="*/ 279 w 279"/>
                  <a:gd name="T7" fmla="*/ 0 h 95"/>
                  <a:gd name="T8" fmla="*/ 231 w 279"/>
                  <a:gd name="T9" fmla="*/ 95 h 95"/>
                </a:gdLst>
                <a:ahLst/>
                <a:cxnLst>
                  <a:cxn ang="0">
                    <a:pos x="T0" y="T1"/>
                  </a:cxn>
                  <a:cxn ang="0">
                    <a:pos x="T2" y="T3"/>
                  </a:cxn>
                  <a:cxn ang="0">
                    <a:pos x="T4" y="T5"/>
                  </a:cxn>
                  <a:cxn ang="0">
                    <a:pos x="T6" y="T7"/>
                  </a:cxn>
                  <a:cxn ang="0">
                    <a:pos x="T8" y="T9"/>
                  </a:cxn>
                </a:cxnLst>
                <a:rect l="0" t="0" r="r" b="b"/>
                <a:pathLst>
                  <a:path w="279" h="95">
                    <a:moveTo>
                      <a:pt x="231" y="95"/>
                    </a:moveTo>
                    <a:lnTo>
                      <a:pt x="58" y="95"/>
                    </a:lnTo>
                    <a:lnTo>
                      <a:pt x="0" y="0"/>
                    </a:lnTo>
                    <a:lnTo>
                      <a:pt x="279" y="0"/>
                    </a:lnTo>
                    <a:lnTo>
                      <a:pt x="231" y="95"/>
                    </a:lnTo>
                    <a:close/>
                  </a:path>
                </a:pathLst>
              </a:cu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Freeform 31">
                <a:extLst>
                  <a:ext uri="{FF2B5EF4-FFF2-40B4-BE49-F238E27FC236}">
                    <a16:creationId xmlns:a16="http://schemas.microsoft.com/office/drawing/2014/main" id="{CFA81696-FC34-4AB1-984C-2E54C12D5273}"/>
                  </a:ext>
                </a:extLst>
              </p:cNvPr>
              <p:cNvSpPr>
                <a:spLocks/>
              </p:cNvSpPr>
              <p:nvPr/>
            </p:nvSpPr>
            <p:spPr bwMode="auto">
              <a:xfrm>
                <a:off x="6553" y="1986216"/>
                <a:ext cx="576263" cy="728663"/>
              </a:xfrm>
              <a:custGeom>
                <a:avLst/>
                <a:gdLst>
                  <a:gd name="T0" fmla="*/ 219 w 363"/>
                  <a:gd name="T1" fmla="*/ 459 h 459"/>
                  <a:gd name="T2" fmla="*/ 142 w 363"/>
                  <a:gd name="T3" fmla="*/ 459 h 459"/>
                  <a:gd name="T4" fmla="*/ 0 w 363"/>
                  <a:gd name="T5" fmla="*/ 158 h 459"/>
                  <a:gd name="T6" fmla="*/ 94 w 363"/>
                  <a:gd name="T7" fmla="*/ 0 h 459"/>
                  <a:gd name="T8" fmla="*/ 267 w 363"/>
                  <a:gd name="T9" fmla="*/ 0 h 459"/>
                  <a:gd name="T10" fmla="*/ 363 w 363"/>
                  <a:gd name="T11" fmla="*/ 158 h 459"/>
                  <a:gd name="T12" fmla="*/ 219 w 363"/>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363" h="459">
                    <a:moveTo>
                      <a:pt x="219" y="459"/>
                    </a:moveTo>
                    <a:lnTo>
                      <a:pt x="142" y="459"/>
                    </a:lnTo>
                    <a:lnTo>
                      <a:pt x="0" y="158"/>
                    </a:lnTo>
                    <a:lnTo>
                      <a:pt x="94" y="0"/>
                    </a:lnTo>
                    <a:lnTo>
                      <a:pt x="267" y="0"/>
                    </a:lnTo>
                    <a:lnTo>
                      <a:pt x="363" y="158"/>
                    </a:lnTo>
                    <a:lnTo>
                      <a:pt x="219" y="459"/>
                    </a:lnTo>
                    <a:close/>
                  </a:path>
                </a:pathLst>
              </a:cu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3" name="Line 52">
                <a:extLst>
                  <a:ext uri="{FF2B5EF4-FFF2-40B4-BE49-F238E27FC236}">
                    <a16:creationId xmlns:a16="http://schemas.microsoft.com/office/drawing/2014/main" id="{6B3DFD5C-1EBC-4503-9D46-9434A3D93567}"/>
                  </a:ext>
                </a:extLst>
              </p:cNvPr>
              <p:cNvSpPr>
                <a:spLocks noChangeShapeType="1"/>
              </p:cNvSpPr>
              <p:nvPr/>
            </p:nvSpPr>
            <p:spPr bwMode="auto">
              <a:xfrm>
                <a:off x="292303" y="2291016"/>
                <a:ext cx="0" cy="423863"/>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Oval 33">
                <a:extLst>
                  <a:ext uri="{FF2B5EF4-FFF2-40B4-BE49-F238E27FC236}">
                    <a16:creationId xmlns:a16="http://schemas.microsoft.com/office/drawing/2014/main" id="{40273754-E71A-429A-8AE8-145F6AF43357}"/>
                  </a:ext>
                </a:extLst>
              </p:cNvPr>
              <p:cNvSpPr>
                <a:spLocks noChangeArrowheads="1"/>
              </p:cNvSpPr>
              <p:nvPr/>
            </p:nvSpPr>
            <p:spPr bwMode="auto">
              <a:xfrm>
                <a:off x="216103" y="2138616"/>
                <a:ext cx="152400" cy="152400"/>
              </a:xfrm>
              <a:prstGeom prst="ellips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7" name="Group 24">
              <a:extLst>
                <a:ext uri="{FF2B5EF4-FFF2-40B4-BE49-F238E27FC236}">
                  <a16:creationId xmlns:a16="http://schemas.microsoft.com/office/drawing/2014/main" id="{ED69AA92-1CE8-460F-B826-4009B6354C84}"/>
                </a:ext>
              </a:extLst>
            </p:cNvPr>
            <p:cNvGrpSpPr/>
            <p:nvPr/>
          </p:nvGrpSpPr>
          <p:grpSpPr>
            <a:xfrm>
              <a:off x="582776" y="3539436"/>
              <a:ext cx="189785" cy="184900"/>
              <a:chOff x="-58217" y="2261763"/>
              <a:chExt cx="801688" cy="781051"/>
            </a:xfrm>
            <a:solidFill>
              <a:schemeClr val="bg1">
                <a:lumMod val="50000"/>
              </a:schemeClr>
            </a:solidFill>
          </p:grpSpPr>
          <p:sp>
            <p:nvSpPr>
              <p:cNvPr id="29" name="Freeform 28">
                <a:extLst>
                  <a:ext uri="{FF2B5EF4-FFF2-40B4-BE49-F238E27FC236}">
                    <a16:creationId xmlns:a16="http://schemas.microsoft.com/office/drawing/2014/main" id="{9E2F3C40-CB21-4A16-8D59-0D0241BB601D}"/>
                  </a:ext>
                </a:extLst>
              </p:cNvPr>
              <p:cNvSpPr>
                <a:spLocks/>
              </p:cNvSpPr>
              <p:nvPr/>
            </p:nvSpPr>
            <p:spPr bwMode="auto">
              <a:xfrm>
                <a:off x="-58217" y="2323676"/>
                <a:ext cx="719138" cy="719138"/>
              </a:xfrm>
              <a:custGeom>
                <a:avLst/>
                <a:gdLst>
                  <a:gd name="T0" fmla="*/ 94 w 189"/>
                  <a:gd name="T1" fmla="*/ 95 h 189"/>
                  <a:gd name="T2" fmla="*/ 189 w 189"/>
                  <a:gd name="T3" fmla="*/ 95 h 189"/>
                  <a:gd name="T4" fmla="*/ 94 w 189"/>
                  <a:gd name="T5" fmla="*/ 189 h 189"/>
                  <a:gd name="T6" fmla="*/ 0 w 189"/>
                  <a:gd name="T7" fmla="*/ 95 h 189"/>
                  <a:gd name="T8" fmla="*/ 94 w 189"/>
                  <a:gd name="T9" fmla="*/ 0 h 189"/>
                  <a:gd name="T10" fmla="*/ 94 w 189"/>
                  <a:gd name="T11" fmla="*/ 95 h 189"/>
                </a:gdLst>
                <a:ahLst/>
                <a:cxnLst>
                  <a:cxn ang="0">
                    <a:pos x="T0" y="T1"/>
                  </a:cxn>
                  <a:cxn ang="0">
                    <a:pos x="T2" y="T3"/>
                  </a:cxn>
                  <a:cxn ang="0">
                    <a:pos x="T4" y="T5"/>
                  </a:cxn>
                  <a:cxn ang="0">
                    <a:pos x="T6" y="T7"/>
                  </a:cxn>
                  <a:cxn ang="0">
                    <a:pos x="T8" y="T9"/>
                  </a:cxn>
                  <a:cxn ang="0">
                    <a:pos x="T10" y="T11"/>
                  </a:cxn>
                </a:cxnLst>
                <a:rect l="0" t="0" r="r" b="b"/>
                <a:pathLst>
                  <a:path w="189" h="189">
                    <a:moveTo>
                      <a:pt x="94" y="95"/>
                    </a:moveTo>
                    <a:cubicBezTo>
                      <a:pt x="189" y="95"/>
                      <a:pt x="189" y="95"/>
                      <a:pt x="189" y="95"/>
                    </a:cubicBezTo>
                    <a:cubicBezTo>
                      <a:pt x="189" y="147"/>
                      <a:pt x="147" y="189"/>
                      <a:pt x="94" y="189"/>
                    </a:cubicBezTo>
                    <a:cubicBezTo>
                      <a:pt x="42" y="189"/>
                      <a:pt x="0" y="147"/>
                      <a:pt x="0" y="95"/>
                    </a:cubicBezTo>
                    <a:cubicBezTo>
                      <a:pt x="0" y="42"/>
                      <a:pt x="42" y="0"/>
                      <a:pt x="94" y="0"/>
                    </a:cubicBezTo>
                    <a:lnTo>
                      <a:pt x="9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Freeform 29">
                <a:extLst>
                  <a:ext uri="{FF2B5EF4-FFF2-40B4-BE49-F238E27FC236}">
                    <a16:creationId xmlns:a16="http://schemas.microsoft.com/office/drawing/2014/main" id="{343BFBD1-E566-475A-89B8-A0FAFC868A01}"/>
                  </a:ext>
                </a:extLst>
              </p:cNvPr>
              <p:cNvSpPr>
                <a:spLocks/>
              </p:cNvSpPr>
              <p:nvPr/>
            </p:nvSpPr>
            <p:spPr bwMode="auto">
              <a:xfrm>
                <a:off x="383108" y="2261763"/>
                <a:ext cx="360363" cy="361950"/>
              </a:xfrm>
              <a:custGeom>
                <a:avLst/>
                <a:gdLst>
                  <a:gd name="T0" fmla="*/ 0 w 95"/>
                  <a:gd name="T1" fmla="*/ 95 h 95"/>
                  <a:gd name="T2" fmla="*/ 95 w 95"/>
                  <a:gd name="T3" fmla="*/ 95 h 95"/>
                  <a:gd name="T4" fmla="*/ 0 w 95"/>
                  <a:gd name="T5" fmla="*/ 0 h 95"/>
                  <a:gd name="T6" fmla="*/ 0 w 95"/>
                  <a:gd name="T7" fmla="*/ 95 h 95"/>
                </a:gdLst>
                <a:ahLst/>
                <a:cxnLst>
                  <a:cxn ang="0">
                    <a:pos x="T0" y="T1"/>
                  </a:cxn>
                  <a:cxn ang="0">
                    <a:pos x="T2" y="T3"/>
                  </a:cxn>
                  <a:cxn ang="0">
                    <a:pos x="T4" y="T5"/>
                  </a:cxn>
                  <a:cxn ang="0">
                    <a:pos x="T6" y="T7"/>
                  </a:cxn>
                </a:cxnLst>
                <a:rect l="0" t="0" r="r" b="b"/>
                <a:pathLst>
                  <a:path w="95" h="95">
                    <a:moveTo>
                      <a:pt x="0" y="95"/>
                    </a:moveTo>
                    <a:cubicBezTo>
                      <a:pt x="95" y="95"/>
                      <a:pt x="95" y="95"/>
                      <a:pt x="95" y="95"/>
                    </a:cubicBezTo>
                    <a:cubicBezTo>
                      <a:pt x="95" y="42"/>
                      <a:pt x="52" y="0"/>
                      <a:pt x="0" y="0"/>
                    </a:cubicBezTo>
                    <a:lnTo>
                      <a:pt x="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8" name="Freeform 25">
              <a:extLst>
                <a:ext uri="{FF2B5EF4-FFF2-40B4-BE49-F238E27FC236}">
                  <a16:creationId xmlns:a16="http://schemas.microsoft.com/office/drawing/2014/main" id="{B8C161B7-1C2E-4A28-8D23-2AA6BD12783F}"/>
                </a:ext>
              </a:extLst>
            </p:cNvPr>
            <p:cNvSpPr>
              <a:spLocks noEditPoints="1"/>
            </p:cNvSpPr>
            <p:nvPr/>
          </p:nvSpPr>
          <p:spPr bwMode="auto">
            <a:xfrm>
              <a:off x="602614" y="4249207"/>
              <a:ext cx="169274" cy="147665"/>
            </a:xfrm>
            <a:custGeom>
              <a:avLst/>
              <a:gdLst>
                <a:gd name="T0" fmla="*/ 36 w 216"/>
                <a:gd name="T1" fmla="*/ 19 h 188"/>
                <a:gd name="T2" fmla="*/ 10 w 216"/>
                <a:gd name="T3" fmla="*/ 3 h 188"/>
                <a:gd name="T4" fmla="*/ 0 w 216"/>
                <a:gd name="T5" fmla="*/ 8 h 188"/>
                <a:gd name="T6" fmla="*/ 0 w 216"/>
                <a:gd name="T7" fmla="*/ 42 h 188"/>
                <a:gd name="T8" fmla="*/ 10 w 216"/>
                <a:gd name="T9" fmla="*/ 48 h 188"/>
                <a:gd name="T10" fmla="*/ 36 w 216"/>
                <a:gd name="T11" fmla="*/ 31 h 188"/>
                <a:gd name="T12" fmla="*/ 36 w 216"/>
                <a:gd name="T13" fmla="*/ 19 h 188"/>
                <a:gd name="T14" fmla="*/ 205 w 216"/>
                <a:gd name="T15" fmla="*/ 8 h 188"/>
                <a:gd name="T16" fmla="*/ 68 w 216"/>
                <a:gd name="T17" fmla="*/ 8 h 188"/>
                <a:gd name="T18" fmla="*/ 57 w 216"/>
                <a:gd name="T19" fmla="*/ 20 h 188"/>
                <a:gd name="T20" fmla="*/ 57 w 216"/>
                <a:gd name="T21" fmla="*/ 31 h 188"/>
                <a:gd name="T22" fmla="*/ 68 w 216"/>
                <a:gd name="T23" fmla="*/ 42 h 188"/>
                <a:gd name="T24" fmla="*/ 205 w 216"/>
                <a:gd name="T25" fmla="*/ 42 h 188"/>
                <a:gd name="T26" fmla="*/ 216 w 216"/>
                <a:gd name="T27" fmla="*/ 31 h 188"/>
                <a:gd name="T28" fmla="*/ 216 w 216"/>
                <a:gd name="T29" fmla="*/ 20 h 188"/>
                <a:gd name="T30" fmla="*/ 205 w 216"/>
                <a:gd name="T31" fmla="*/ 8 h 188"/>
                <a:gd name="T32" fmla="*/ 10 w 216"/>
                <a:gd name="T33" fmla="*/ 116 h 188"/>
                <a:gd name="T34" fmla="*/ 36 w 216"/>
                <a:gd name="T35" fmla="*/ 100 h 188"/>
                <a:gd name="T36" fmla="*/ 35 w 216"/>
                <a:gd name="T37" fmla="*/ 89 h 188"/>
                <a:gd name="T38" fmla="*/ 10 w 216"/>
                <a:gd name="T39" fmla="*/ 76 h 188"/>
                <a:gd name="T40" fmla="*/ 0 w 216"/>
                <a:gd name="T41" fmla="*/ 82 h 188"/>
                <a:gd name="T42" fmla="*/ 0 w 216"/>
                <a:gd name="T43" fmla="*/ 111 h 188"/>
                <a:gd name="T44" fmla="*/ 10 w 216"/>
                <a:gd name="T45" fmla="*/ 116 h 188"/>
                <a:gd name="T46" fmla="*/ 205 w 216"/>
                <a:gd name="T47" fmla="*/ 77 h 188"/>
                <a:gd name="T48" fmla="*/ 68 w 216"/>
                <a:gd name="T49" fmla="*/ 77 h 188"/>
                <a:gd name="T50" fmla="*/ 57 w 216"/>
                <a:gd name="T51" fmla="*/ 88 h 188"/>
                <a:gd name="T52" fmla="*/ 57 w 216"/>
                <a:gd name="T53" fmla="*/ 99 h 188"/>
                <a:gd name="T54" fmla="*/ 68 w 216"/>
                <a:gd name="T55" fmla="*/ 111 h 188"/>
                <a:gd name="T56" fmla="*/ 205 w 216"/>
                <a:gd name="T57" fmla="*/ 111 h 188"/>
                <a:gd name="T58" fmla="*/ 216 w 216"/>
                <a:gd name="T59" fmla="*/ 99 h 188"/>
                <a:gd name="T60" fmla="*/ 216 w 216"/>
                <a:gd name="T61" fmla="*/ 88 h 188"/>
                <a:gd name="T62" fmla="*/ 205 w 216"/>
                <a:gd name="T63" fmla="*/ 77 h 188"/>
                <a:gd name="T64" fmla="*/ 36 w 216"/>
                <a:gd name="T65" fmla="*/ 156 h 188"/>
                <a:gd name="T66" fmla="*/ 10 w 216"/>
                <a:gd name="T67" fmla="*/ 139 h 188"/>
                <a:gd name="T68" fmla="*/ 0 w 216"/>
                <a:gd name="T69" fmla="*/ 145 h 188"/>
                <a:gd name="T70" fmla="*/ 0 w 216"/>
                <a:gd name="T71" fmla="*/ 179 h 188"/>
                <a:gd name="T72" fmla="*/ 10 w 216"/>
                <a:gd name="T73" fmla="*/ 184 h 188"/>
                <a:gd name="T74" fmla="*/ 36 w 216"/>
                <a:gd name="T75" fmla="*/ 168 h 188"/>
                <a:gd name="T76" fmla="*/ 36 w 216"/>
                <a:gd name="T77" fmla="*/ 156 h 188"/>
                <a:gd name="T78" fmla="*/ 205 w 216"/>
                <a:gd name="T79" fmla="*/ 145 h 188"/>
                <a:gd name="T80" fmla="*/ 68 w 216"/>
                <a:gd name="T81" fmla="*/ 145 h 188"/>
                <a:gd name="T82" fmla="*/ 57 w 216"/>
                <a:gd name="T83" fmla="*/ 156 h 188"/>
                <a:gd name="T84" fmla="*/ 57 w 216"/>
                <a:gd name="T85" fmla="*/ 167 h 188"/>
                <a:gd name="T86" fmla="*/ 68 w 216"/>
                <a:gd name="T87" fmla="*/ 179 h 188"/>
                <a:gd name="T88" fmla="*/ 205 w 216"/>
                <a:gd name="T89" fmla="*/ 179 h 188"/>
                <a:gd name="T90" fmla="*/ 216 w 216"/>
                <a:gd name="T91" fmla="*/ 167 h 188"/>
                <a:gd name="T92" fmla="*/ 216 w 216"/>
                <a:gd name="T93" fmla="*/ 156 h 188"/>
                <a:gd name="T94" fmla="*/ 205 w 216"/>
                <a:gd name="T95" fmla="*/ 14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 h="188">
                  <a:moveTo>
                    <a:pt x="36" y="19"/>
                  </a:moveTo>
                  <a:cubicBezTo>
                    <a:pt x="10" y="3"/>
                    <a:pt x="10" y="3"/>
                    <a:pt x="10" y="3"/>
                  </a:cubicBezTo>
                  <a:cubicBezTo>
                    <a:pt x="4" y="0"/>
                    <a:pt x="0" y="2"/>
                    <a:pt x="0" y="8"/>
                  </a:cubicBezTo>
                  <a:cubicBezTo>
                    <a:pt x="0" y="42"/>
                    <a:pt x="0" y="42"/>
                    <a:pt x="0" y="42"/>
                  </a:cubicBezTo>
                  <a:cubicBezTo>
                    <a:pt x="0" y="49"/>
                    <a:pt x="4" y="51"/>
                    <a:pt x="10" y="48"/>
                  </a:cubicBezTo>
                  <a:cubicBezTo>
                    <a:pt x="36" y="31"/>
                    <a:pt x="36" y="31"/>
                    <a:pt x="36" y="31"/>
                  </a:cubicBezTo>
                  <a:cubicBezTo>
                    <a:pt x="41" y="28"/>
                    <a:pt x="41" y="23"/>
                    <a:pt x="36" y="19"/>
                  </a:cubicBezTo>
                  <a:moveTo>
                    <a:pt x="205" y="8"/>
                  </a:moveTo>
                  <a:cubicBezTo>
                    <a:pt x="68" y="8"/>
                    <a:pt x="68" y="8"/>
                    <a:pt x="68" y="8"/>
                  </a:cubicBezTo>
                  <a:cubicBezTo>
                    <a:pt x="62" y="8"/>
                    <a:pt x="57" y="13"/>
                    <a:pt x="57" y="20"/>
                  </a:cubicBezTo>
                  <a:cubicBezTo>
                    <a:pt x="57" y="31"/>
                    <a:pt x="57" y="31"/>
                    <a:pt x="57" y="31"/>
                  </a:cubicBezTo>
                  <a:cubicBezTo>
                    <a:pt x="57" y="37"/>
                    <a:pt x="62" y="42"/>
                    <a:pt x="68" y="42"/>
                  </a:cubicBezTo>
                  <a:cubicBezTo>
                    <a:pt x="205" y="42"/>
                    <a:pt x="205" y="42"/>
                    <a:pt x="205" y="42"/>
                  </a:cubicBezTo>
                  <a:cubicBezTo>
                    <a:pt x="211" y="42"/>
                    <a:pt x="216" y="37"/>
                    <a:pt x="216" y="31"/>
                  </a:cubicBezTo>
                  <a:cubicBezTo>
                    <a:pt x="216" y="20"/>
                    <a:pt x="216" y="20"/>
                    <a:pt x="216" y="20"/>
                  </a:cubicBezTo>
                  <a:cubicBezTo>
                    <a:pt x="216" y="13"/>
                    <a:pt x="211" y="8"/>
                    <a:pt x="205" y="8"/>
                  </a:cubicBezTo>
                  <a:moveTo>
                    <a:pt x="10" y="116"/>
                  </a:moveTo>
                  <a:cubicBezTo>
                    <a:pt x="36" y="100"/>
                    <a:pt x="36" y="100"/>
                    <a:pt x="36" y="100"/>
                  </a:cubicBezTo>
                  <a:cubicBezTo>
                    <a:pt x="41" y="96"/>
                    <a:pt x="41" y="91"/>
                    <a:pt x="35" y="89"/>
                  </a:cubicBezTo>
                  <a:cubicBezTo>
                    <a:pt x="10" y="76"/>
                    <a:pt x="10" y="76"/>
                    <a:pt x="10" y="76"/>
                  </a:cubicBezTo>
                  <a:cubicBezTo>
                    <a:pt x="5" y="73"/>
                    <a:pt x="0" y="76"/>
                    <a:pt x="0" y="82"/>
                  </a:cubicBezTo>
                  <a:cubicBezTo>
                    <a:pt x="0" y="111"/>
                    <a:pt x="0" y="111"/>
                    <a:pt x="0" y="111"/>
                  </a:cubicBezTo>
                  <a:cubicBezTo>
                    <a:pt x="0" y="117"/>
                    <a:pt x="4" y="119"/>
                    <a:pt x="10" y="116"/>
                  </a:cubicBezTo>
                  <a:moveTo>
                    <a:pt x="205" y="77"/>
                  </a:moveTo>
                  <a:cubicBezTo>
                    <a:pt x="68" y="77"/>
                    <a:pt x="68" y="77"/>
                    <a:pt x="68" y="77"/>
                  </a:cubicBezTo>
                  <a:cubicBezTo>
                    <a:pt x="62" y="77"/>
                    <a:pt x="57" y="82"/>
                    <a:pt x="57" y="88"/>
                  </a:cubicBezTo>
                  <a:cubicBezTo>
                    <a:pt x="57" y="99"/>
                    <a:pt x="57" y="99"/>
                    <a:pt x="57" y="99"/>
                  </a:cubicBezTo>
                  <a:cubicBezTo>
                    <a:pt x="57" y="106"/>
                    <a:pt x="62" y="111"/>
                    <a:pt x="68" y="111"/>
                  </a:cubicBezTo>
                  <a:cubicBezTo>
                    <a:pt x="205" y="111"/>
                    <a:pt x="205" y="111"/>
                    <a:pt x="205" y="111"/>
                  </a:cubicBezTo>
                  <a:cubicBezTo>
                    <a:pt x="211" y="111"/>
                    <a:pt x="216" y="106"/>
                    <a:pt x="216" y="99"/>
                  </a:cubicBezTo>
                  <a:cubicBezTo>
                    <a:pt x="216" y="88"/>
                    <a:pt x="216" y="88"/>
                    <a:pt x="216" y="88"/>
                  </a:cubicBezTo>
                  <a:cubicBezTo>
                    <a:pt x="216" y="82"/>
                    <a:pt x="211" y="77"/>
                    <a:pt x="205" y="77"/>
                  </a:cubicBezTo>
                  <a:moveTo>
                    <a:pt x="36" y="156"/>
                  </a:moveTo>
                  <a:cubicBezTo>
                    <a:pt x="10" y="139"/>
                    <a:pt x="10" y="139"/>
                    <a:pt x="10" y="139"/>
                  </a:cubicBezTo>
                  <a:cubicBezTo>
                    <a:pt x="4" y="136"/>
                    <a:pt x="0" y="138"/>
                    <a:pt x="0" y="145"/>
                  </a:cubicBezTo>
                  <a:cubicBezTo>
                    <a:pt x="0" y="179"/>
                    <a:pt x="0" y="179"/>
                    <a:pt x="0" y="179"/>
                  </a:cubicBezTo>
                  <a:cubicBezTo>
                    <a:pt x="0" y="185"/>
                    <a:pt x="4" y="188"/>
                    <a:pt x="10" y="184"/>
                  </a:cubicBezTo>
                  <a:cubicBezTo>
                    <a:pt x="36" y="168"/>
                    <a:pt x="36" y="168"/>
                    <a:pt x="36" y="168"/>
                  </a:cubicBezTo>
                  <a:cubicBezTo>
                    <a:pt x="41" y="165"/>
                    <a:pt x="41" y="159"/>
                    <a:pt x="36" y="156"/>
                  </a:cubicBezTo>
                  <a:moveTo>
                    <a:pt x="205" y="145"/>
                  </a:moveTo>
                  <a:cubicBezTo>
                    <a:pt x="68" y="145"/>
                    <a:pt x="68" y="145"/>
                    <a:pt x="68" y="145"/>
                  </a:cubicBezTo>
                  <a:cubicBezTo>
                    <a:pt x="62" y="145"/>
                    <a:pt x="57" y="150"/>
                    <a:pt x="57" y="156"/>
                  </a:cubicBezTo>
                  <a:cubicBezTo>
                    <a:pt x="57" y="167"/>
                    <a:pt x="57" y="167"/>
                    <a:pt x="57" y="167"/>
                  </a:cubicBezTo>
                  <a:cubicBezTo>
                    <a:pt x="57" y="174"/>
                    <a:pt x="62" y="179"/>
                    <a:pt x="68" y="179"/>
                  </a:cubicBezTo>
                  <a:cubicBezTo>
                    <a:pt x="205" y="179"/>
                    <a:pt x="205" y="179"/>
                    <a:pt x="205" y="179"/>
                  </a:cubicBezTo>
                  <a:cubicBezTo>
                    <a:pt x="211" y="179"/>
                    <a:pt x="216" y="174"/>
                    <a:pt x="216" y="167"/>
                  </a:cubicBezTo>
                  <a:cubicBezTo>
                    <a:pt x="216" y="156"/>
                    <a:pt x="216" y="156"/>
                    <a:pt x="216" y="156"/>
                  </a:cubicBezTo>
                  <a:cubicBezTo>
                    <a:pt x="216" y="150"/>
                    <a:pt x="211" y="145"/>
                    <a:pt x="205" y="145"/>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4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Tree>
    <p:extLst>
      <p:ext uri="{BB962C8B-B14F-4D97-AF65-F5344CB8AC3E}">
        <p14:creationId xmlns:p14="http://schemas.microsoft.com/office/powerpoint/2010/main" val="251314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8D41D98-F2AF-4DF9-A57A-02F58C08B46A}"/>
              </a:ext>
            </a:extLst>
          </p:cNvPr>
          <p:cNvGrpSpPr/>
          <p:nvPr/>
        </p:nvGrpSpPr>
        <p:grpSpPr>
          <a:xfrm flipH="1">
            <a:off x="-1841387" y="-1474766"/>
            <a:ext cx="6065294" cy="8736091"/>
            <a:chOff x="6422671" y="-1209332"/>
            <a:chExt cx="6065294" cy="8736091"/>
          </a:xfrm>
        </p:grpSpPr>
        <p:sp>
          <p:nvSpPr>
            <p:cNvPr id="7" name="矩形: 圆角 6">
              <a:extLst>
                <a:ext uri="{FF2B5EF4-FFF2-40B4-BE49-F238E27FC236}">
                  <a16:creationId xmlns:a16="http://schemas.microsoft.com/office/drawing/2014/main" id="{23AE108C-8B0E-4EF4-BB2C-827D985644C5}"/>
                </a:ext>
              </a:extLst>
            </p:cNvPr>
            <p:cNvSpPr/>
            <p:nvPr/>
          </p:nvSpPr>
          <p:spPr>
            <a:xfrm rot="2693463">
              <a:off x="7870935" y="-1209332"/>
              <a:ext cx="3272042" cy="8736091"/>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矩形: 圆角 7">
              <a:extLst>
                <a:ext uri="{FF2B5EF4-FFF2-40B4-BE49-F238E27FC236}">
                  <a16:creationId xmlns:a16="http://schemas.microsoft.com/office/drawing/2014/main" id="{37123938-BF58-4364-96CE-988BC2635D06}"/>
                </a:ext>
              </a:extLst>
            </p:cNvPr>
            <p:cNvSpPr/>
            <p:nvPr/>
          </p:nvSpPr>
          <p:spPr>
            <a:xfrm rot="2700000">
              <a:off x="8095195" y="-1323996"/>
              <a:ext cx="2720245" cy="6065294"/>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圆角 12">
              <a:extLst>
                <a:ext uri="{FF2B5EF4-FFF2-40B4-BE49-F238E27FC236}">
                  <a16:creationId xmlns:a16="http://schemas.microsoft.com/office/drawing/2014/main" id="{768D3194-29D2-486C-9A62-5DDF98E052E1}"/>
                </a:ext>
              </a:extLst>
            </p:cNvPr>
            <p:cNvSpPr/>
            <p:nvPr/>
          </p:nvSpPr>
          <p:spPr>
            <a:xfrm rot="2700000">
              <a:off x="10875653" y="3495816"/>
              <a:ext cx="561228" cy="2158383"/>
            </a:xfrm>
            <a:prstGeom prst="roundRect">
              <a:avLst>
                <a:gd name="adj" fmla="val 50000"/>
              </a:avLst>
            </a:prstGeom>
            <a:solidFill>
              <a:srgbClr val="92D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圆角 13">
              <a:extLst>
                <a:ext uri="{FF2B5EF4-FFF2-40B4-BE49-F238E27FC236}">
                  <a16:creationId xmlns:a16="http://schemas.microsoft.com/office/drawing/2014/main" id="{1402BDB1-5760-4D57-9072-5F2AF7E9FB03}"/>
                </a:ext>
              </a:extLst>
            </p:cNvPr>
            <p:cNvSpPr/>
            <p:nvPr/>
          </p:nvSpPr>
          <p:spPr>
            <a:xfrm rot="2700000">
              <a:off x="9818468" y="5587912"/>
              <a:ext cx="300823" cy="1046880"/>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圆角 14">
              <a:extLst>
                <a:ext uri="{FF2B5EF4-FFF2-40B4-BE49-F238E27FC236}">
                  <a16:creationId xmlns:a16="http://schemas.microsoft.com/office/drawing/2014/main" id="{DC0FA5B2-DF99-48FA-AE2D-8269458AB58C}"/>
                </a:ext>
              </a:extLst>
            </p:cNvPr>
            <p:cNvSpPr/>
            <p:nvPr/>
          </p:nvSpPr>
          <p:spPr>
            <a:xfrm rot="2700000">
              <a:off x="7987065" y="-335358"/>
              <a:ext cx="381647" cy="1214302"/>
            </a:xfrm>
            <a:prstGeom prst="roundRect">
              <a:avLst>
                <a:gd name="adj" fmla="val 50000"/>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0" name="TextBox 2">
            <a:extLst>
              <a:ext uri="{FF2B5EF4-FFF2-40B4-BE49-F238E27FC236}">
                <a16:creationId xmlns:a16="http://schemas.microsoft.com/office/drawing/2014/main" id="{6B0A21C9-1AEC-4FBE-9B85-354F12BF8A3E}"/>
              </a:ext>
            </a:extLst>
          </p:cNvPr>
          <p:cNvSpPr>
            <a:spLocks noChangeArrowheads="1"/>
          </p:cNvSpPr>
          <p:nvPr/>
        </p:nvSpPr>
        <p:spPr bwMode="auto">
          <a:xfrm>
            <a:off x="133064" y="1482923"/>
            <a:ext cx="2622836" cy="76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itchFamily="34" charset="0"/>
              <a:buNone/>
            </a:pPr>
            <a:r>
              <a:rPr lang="zh-CN" altLang="en-US"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第二章</a:t>
            </a:r>
            <a:endParaRPr lang="en-US" altLang="zh-CN" sz="4400" b="1" spc="6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文本框 22">
            <a:extLst>
              <a:ext uri="{FF2B5EF4-FFF2-40B4-BE49-F238E27FC236}">
                <a16:creationId xmlns:a16="http://schemas.microsoft.com/office/drawing/2014/main" id="{B4289BDD-C856-48F2-A7D2-F427D5E68C70}"/>
              </a:ext>
            </a:extLst>
          </p:cNvPr>
          <p:cNvSpPr>
            <a:spLocks noChangeArrowheads="1"/>
          </p:cNvSpPr>
          <p:nvPr/>
        </p:nvSpPr>
        <p:spPr bwMode="auto">
          <a:xfrm>
            <a:off x="5852886" y="2330406"/>
            <a:ext cx="5397839" cy="9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行业</a:t>
            </a:r>
            <a:r>
              <a:rPr lang="zh-CN" altLang="en-US" sz="5699" b="1" dirty="0">
                <a:solidFill>
                  <a:srgbClr val="92D051"/>
                </a:solidFill>
                <a:latin typeface="字魂59号-创粗黑" panose="00000500000000000000" pitchFamily="2" charset="-122"/>
                <a:ea typeface="字魂59号-创粗黑" panose="00000500000000000000" pitchFamily="2" charset="-122"/>
                <a:sym typeface="字魂59号-创粗黑" panose="00000500000000000000" pitchFamily="2" charset="-122"/>
              </a:rPr>
              <a:t>模式</a:t>
            </a:r>
            <a:r>
              <a:rPr lang="zh-CN" altLang="en-US"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rPr>
              <a:t>分析</a:t>
            </a:r>
            <a:endParaRPr lang="zh-CN" altLang="zh-CN" sz="5699" b="1" dirty="0">
              <a:solidFill>
                <a:srgbClr val="0170C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文本框 22">
            <a:extLst>
              <a:ext uri="{FF2B5EF4-FFF2-40B4-BE49-F238E27FC236}">
                <a16:creationId xmlns:a16="http://schemas.microsoft.com/office/drawing/2014/main" id="{8FD23E94-551D-4582-A132-04AB985752A0}"/>
              </a:ext>
            </a:extLst>
          </p:cNvPr>
          <p:cNvSpPr>
            <a:spLocks noChangeArrowheads="1"/>
          </p:cNvSpPr>
          <p:nvPr/>
        </p:nvSpPr>
        <p:spPr bwMode="auto">
          <a:xfrm>
            <a:off x="6205194" y="3297361"/>
            <a:ext cx="4718610" cy="70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en-US"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a:p>
            <a:pPr algn="ctr">
              <a:lnSpc>
                <a:spcPct val="200000"/>
              </a:lnSpc>
            </a:pPr>
            <a:r>
              <a:rPr lang="zh-CN" altLang="en-US"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rPr>
              <a:t>加入你的文字描述和文案描加入你的文字描述和文案描</a:t>
            </a:r>
            <a:endParaRPr lang="zh-CN" altLang="zh-CN" sz="1100" spc="300" dirty="0">
              <a:solidFill>
                <a:schemeClr val="bg1">
                  <a:lumMod val="50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1070745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p:cBhvr>
                                        <p:cTn id="9" dur="750"/>
                                        <p:tgtEl>
                                          <p:spTgt spid="10"/>
                                        </p:tgtEl>
                                      </p:cBhvr>
                                    </p:animEffect>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1+#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1+#ppt_w/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P spid="1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3"/>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1233</TotalTime>
  <Words>2566</Words>
  <Application>Microsoft Office PowerPoint</Application>
  <PresentationFormat>宽屏</PresentationFormat>
  <Paragraphs>277</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013</dc:title>
  <dc:creator>lzjljlc</dc:creator>
  <cp:lastModifiedBy>Administrator</cp:lastModifiedBy>
  <cp:revision>237</cp:revision>
  <dcterms:created xsi:type="dcterms:W3CDTF">2018-02-23T07:21:57Z</dcterms:created>
  <dcterms:modified xsi:type="dcterms:W3CDTF">2019-07-22T07:03:48Z</dcterms:modified>
</cp:coreProperties>
</file>